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86" r:id="rId4"/>
    <p:sldId id="277" r:id="rId5"/>
    <p:sldId id="278" r:id="rId6"/>
    <p:sldId id="276" r:id="rId7"/>
    <p:sldId id="259" r:id="rId8"/>
    <p:sldId id="260" r:id="rId9"/>
    <p:sldId id="261" r:id="rId10"/>
    <p:sldId id="262" r:id="rId11"/>
    <p:sldId id="263" r:id="rId12"/>
    <p:sldId id="279" r:id="rId13"/>
    <p:sldId id="264" r:id="rId14"/>
    <p:sldId id="265" r:id="rId15"/>
    <p:sldId id="266" r:id="rId16"/>
    <p:sldId id="288" r:id="rId17"/>
    <p:sldId id="297" r:id="rId18"/>
    <p:sldId id="267" r:id="rId19"/>
    <p:sldId id="268" r:id="rId20"/>
    <p:sldId id="298" r:id="rId21"/>
    <p:sldId id="299" r:id="rId22"/>
    <p:sldId id="300" r:id="rId23"/>
    <p:sldId id="301" r:id="rId24"/>
    <p:sldId id="302" r:id="rId25"/>
    <p:sldId id="284" r:id="rId26"/>
    <p:sldId id="306" r:id="rId27"/>
    <p:sldId id="305" r:id="rId28"/>
    <p:sldId id="274" r:id="rId29"/>
  </p:sldIdLst>
  <p:sldSz cx="9144000" cy="6858000" type="screen4x3"/>
  <p:notesSz cx="6808788" cy="9940925"/>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y Haslam" initials="LH" lastIdx="1" clrIdx="0"/>
  <p:cmAuthor id="1" name="Sarah Kniveton" initials="SK"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0B0B"/>
    <a:srgbClr val="FF3300"/>
    <a:srgbClr val="F86CA1"/>
    <a:srgbClr val="FFFF99"/>
    <a:srgbClr val="99CCFF"/>
    <a:srgbClr val="6699FF"/>
    <a:srgbClr val="FFFFFF"/>
    <a:srgbClr val="0055FE"/>
    <a:srgbClr val="009900"/>
    <a:srgbClr val="34A6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99512" autoAdjust="0"/>
  </p:normalViewPr>
  <p:slideViewPr>
    <p:cSldViewPr>
      <p:cViewPr varScale="1">
        <p:scale>
          <a:sx n="86" d="100"/>
          <a:sy n="86" d="100"/>
        </p:scale>
        <p:origin x="1152" y="53"/>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71" d="100"/>
          <a:sy n="71" d="100"/>
        </p:scale>
        <p:origin x="-2124" y="-10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41335"/>
            <a:ext cx="2949156" cy="498048"/>
          </a:xfrm>
          <a:prstGeom prst="rect">
            <a:avLst/>
          </a:prstGeom>
        </p:spPr>
        <p:txBody>
          <a:bodyPr vert="horz" lIns="92272" tIns="46136" rIns="92272" bIns="46136" rtlCol="0" anchor="b"/>
          <a:lstStyle>
            <a:lvl1pPr algn="l" eaLnBrk="1" hangingPunct="1">
              <a:defRPr sz="1300"/>
            </a:lvl1pPr>
          </a:lstStyle>
          <a:p>
            <a:pPr>
              <a:defRPr/>
            </a:pPr>
            <a:endParaRPr lang="en-GB" dirty="0">
              <a:latin typeface="Trebuchet MS" panose="020B0603020202020204" pitchFamily="34" charset="0"/>
            </a:endParaRPr>
          </a:p>
        </p:txBody>
      </p:sp>
    </p:spTree>
    <p:extLst>
      <p:ext uri="{BB962C8B-B14F-4D97-AF65-F5344CB8AC3E}">
        <p14:creationId xmlns:p14="http://schemas.microsoft.com/office/powerpoint/2010/main" val="2664484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156" cy="498049"/>
          </a:xfrm>
          <a:prstGeom prst="rect">
            <a:avLst/>
          </a:prstGeom>
        </p:spPr>
        <p:txBody>
          <a:bodyPr vert="horz" lIns="92272" tIns="46136" rIns="92272" bIns="46136" rtlCol="0"/>
          <a:lstStyle>
            <a:lvl1pPr algn="l" eaLnBrk="1" fontAlgn="auto" hangingPunct="1">
              <a:spcBef>
                <a:spcPts val="0"/>
              </a:spcBef>
              <a:spcAft>
                <a:spcPts val="0"/>
              </a:spcAft>
              <a:defRPr sz="1300">
                <a:latin typeface="Trebuchet MS" panose="020B0603020202020204" pitchFamily="34" charset="0"/>
              </a:defRPr>
            </a:lvl1pPr>
          </a:lstStyle>
          <a:p>
            <a:pPr>
              <a:defRPr/>
            </a:pPr>
            <a:endParaRPr lang="en-GB" dirty="0"/>
          </a:p>
        </p:txBody>
      </p:sp>
      <p:sp>
        <p:nvSpPr>
          <p:cNvPr id="3" name="Date Placeholder 2"/>
          <p:cNvSpPr>
            <a:spLocks noGrp="1"/>
          </p:cNvSpPr>
          <p:nvPr>
            <p:ph type="dt" idx="1"/>
          </p:nvPr>
        </p:nvSpPr>
        <p:spPr>
          <a:xfrm>
            <a:off x="3858110" y="0"/>
            <a:ext cx="2949156" cy="498049"/>
          </a:xfrm>
          <a:prstGeom prst="rect">
            <a:avLst/>
          </a:prstGeom>
        </p:spPr>
        <p:txBody>
          <a:bodyPr vert="horz" lIns="92272" tIns="46136" rIns="92272" bIns="46136" rtlCol="0"/>
          <a:lstStyle>
            <a:lvl1pPr algn="r" eaLnBrk="1" fontAlgn="auto" hangingPunct="1">
              <a:spcBef>
                <a:spcPts val="0"/>
              </a:spcBef>
              <a:spcAft>
                <a:spcPts val="0"/>
              </a:spcAft>
              <a:defRPr sz="1300">
                <a:latin typeface="Trebuchet MS" panose="020B0603020202020204" pitchFamily="34" charset="0"/>
              </a:defRPr>
            </a:lvl1pPr>
          </a:lstStyle>
          <a:p>
            <a:pPr>
              <a:defRPr/>
            </a:pPr>
            <a:fld id="{60C162C7-9937-44C7-8EC3-F891CEFA0101}" type="datetimeFigureOut">
              <a:rPr lang="en-GB" smtClean="0"/>
              <a:pPr>
                <a:defRPr/>
              </a:pPr>
              <a:t>12/10/2021</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2272" tIns="46136" rIns="92272" bIns="46136" rtlCol="0" anchor="ctr"/>
          <a:lstStyle/>
          <a:p>
            <a:pPr lvl="0"/>
            <a:endParaRPr lang="en-GB" noProof="0" dirty="0"/>
          </a:p>
        </p:txBody>
      </p:sp>
      <p:sp>
        <p:nvSpPr>
          <p:cNvPr id="5" name="Notes Placeholder 4"/>
          <p:cNvSpPr>
            <a:spLocks noGrp="1"/>
          </p:cNvSpPr>
          <p:nvPr>
            <p:ph type="body" sz="quarter" idx="3"/>
          </p:nvPr>
        </p:nvSpPr>
        <p:spPr>
          <a:xfrm>
            <a:off x="680575" y="4721438"/>
            <a:ext cx="5447639" cy="4473185"/>
          </a:xfrm>
          <a:prstGeom prst="rect">
            <a:avLst/>
          </a:prstGeom>
        </p:spPr>
        <p:txBody>
          <a:bodyPr vert="horz" lIns="92272" tIns="46136" rIns="92272" bIns="46136"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p:cNvSpPr>
            <a:spLocks noGrp="1"/>
          </p:cNvSpPr>
          <p:nvPr>
            <p:ph type="ftr" sz="quarter" idx="4"/>
          </p:nvPr>
        </p:nvSpPr>
        <p:spPr>
          <a:xfrm>
            <a:off x="0" y="9441335"/>
            <a:ext cx="2949156" cy="498048"/>
          </a:xfrm>
          <a:prstGeom prst="rect">
            <a:avLst/>
          </a:prstGeom>
        </p:spPr>
        <p:txBody>
          <a:bodyPr vert="horz" lIns="92272" tIns="46136" rIns="92272" bIns="46136" rtlCol="0" anchor="b"/>
          <a:lstStyle>
            <a:lvl1pPr algn="l" eaLnBrk="1" fontAlgn="auto" hangingPunct="1">
              <a:spcBef>
                <a:spcPts val="0"/>
              </a:spcBef>
              <a:spcAft>
                <a:spcPts val="0"/>
              </a:spcAft>
              <a:defRPr sz="1300">
                <a:latin typeface="Trebuchet MS" panose="020B0603020202020204" pitchFamily="34" charset="0"/>
              </a:defRPr>
            </a:lvl1pPr>
          </a:lstStyle>
          <a:p>
            <a:pPr>
              <a:defRPr/>
            </a:pPr>
            <a:endParaRPr lang="en-GB" dirty="0"/>
          </a:p>
        </p:txBody>
      </p:sp>
      <p:sp>
        <p:nvSpPr>
          <p:cNvPr id="7" name="Slide Number Placeholder 6"/>
          <p:cNvSpPr>
            <a:spLocks noGrp="1"/>
          </p:cNvSpPr>
          <p:nvPr>
            <p:ph type="sldNum" sz="quarter" idx="5"/>
          </p:nvPr>
        </p:nvSpPr>
        <p:spPr>
          <a:xfrm>
            <a:off x="3858110" y="9441335"/>
            <a:ext cx="2949156" cy="498048"/>
          </a:xfrm>
          <a:prstGeom prst="rect">
            <a:avLst/>
          </a:prstGeom>
        </p:spPr>
        <p:txBody>
          <a:bodyPr vert="horz" wrap="square" lIns="92272" tIns="46136" rIns="92272" bIns="46136" numCol="1" anchor="b" anchorCtr="0" compatLnSpc="1">
            <a:prstTxWarp prst="textNoShape">
              <a:avLst/>
            </a:prstTxWarp>
          </a:bodyPr>
          <a:lstStyle>
            <a:lvl1pPr algn="r" eaLnBrk="1" hangingPunct="1">
              <a:defRPr sz="1300">
                <a:latin typeface="Trebuchet MS" panose="020B0603020202020204" pitchFamily="34" charset="0"/>
              </a:defRPr>
            </a:lvl1pPr>
          </a:lstStyle>
          <a:p>
            <a:fld id="{28043DC7-EE76-4E1E-9530-31A468BC0CCC}" type="slidenum">
              <a:rPr lang="en-GB" altLang="en-US" smtClean="0"/>
              <a:pPr/>
              <a:t>‹#›</a:t>
            </a:fld>
            <a:endParaRPr lang="en-GB" altLang="en-US" dirty="0"/>
          </a:p>
        </p:txBody>
      </p:sp>
    </p:spTree>
    <p:extLst>
      <p:ext uri="{BB962C8B-B14F-4D97-AF65-F5344CB8AC3E}">
        <p14:creationId xmlns:p14="http://schemas.microsoft.com/office/powerpoint/2010/main" val="548379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8515" indent="-286829">
              <a:spcBef>
                <a:spcPct val="30000"/>
              </a:spcBef>
              <a:defRPr sz="1200">
                <a:solidFill>
                  <a:schemeClr val="tx1"/>
                </a:solidFill>
                <a:latin typeface="Calibri" pitchFamily="34" charset="0"/>
              </a:defRPr>
            </a:lvl2pPr>
            <a:lvl3pPr marL="1151916" indent="-230076">
              <a:spcBef>
                <a:spcPct val="30000"/>
              </a:spcBef>
              <a:defRPr sz="1200">
                <a:solidFill>
                  <a:schemeClr val="tx1"/>
                </a:solidFill>
                <a:latin typeface="Calibri" pitchFamily="34" charset="0"/>
              </a:defRPr>
            </a:lvl3pPr>
            <a:lvl4pPr marL="1613602" indent="-230076">
              <a:spcBef>
                <a:spcPct val="30000"/>
              </a:spcBef>
              <a:defRPr sz="1200">
                <a:solidFill>
                  <a:schemeClr val="tx1"/>
                </a:solidFill>
                <a:latin typeface="Calibri" pitchFamily="34" charset="0"/>
              </a:defRPr>
            </a:lvl4pPr>
            <a:lvl5pPr marL="2075289" indent="-230076">
              <a:spcBef>
                <a:spcPct val="30000"/>
              </a:spcBef>
              <a:defRPr sz="1200">
                <a:solidFill>
                  <a:schemeClr val="tx1"/>
                </a:solidFill>
                <a:latin typeface="Calibri" pitchFamily="34" charset="0"/>
              </a:defRPr>
            </a:lvl5pPr>
            <a:lvl6pPr marL="2517036" indent="-230076" eaLnBrk="0" fontAlgn="base" hangingPunct="0">
              <a:spcBef>
                <a:spcPct val="30000"/>
              </a:spcBef>
              <a:spcAft>
                <a:spcPct val="0"/>
              </a:spcAft>
              <a:defRPr sz="1200">
                <a:solidFill>
                  <a:schemeClr val="tx1"/>
                </a:solidFill>
                <a:latin typeface="Calibri" pitchFamily="34" charset="0"/>
              </a:defRPr>
            </a:lvl6pPr>
            <a:lvl7pPr marL="2958783" indent="-230076" eaLnBrk="0" fontAlgn="base" hangingPunct="0">
              <a:spcBef>
                <a:spcPct val="30000"/>
              </a:spcBef>
              <a:spcAft>
                <a:spcPct val="0"/>
              </a:spcAft>
              <a:defRPr sz="1200">
                <a:solidFill>
                  <a:schemeClr val="tx1"/>
                </a:solidFill>
                <a:latin typeface="Calibri" pitchFamily="34" charset="0"/>
              </a:defRPr>
            </a:lvl7pPr>
            <a:lvl8pPr marL="3400529" indent="-230076" eaLnBrk="0" fontAlgn="base" hangingPunct="0">
              <a:spcBef>
                <a:spcPct val="30000"/>
              </a:spcBef>
              <a:spcAft>
                <a:spcPct val="0"/>
              </a:spcAft>
              <a:defRPr sz="1200">
                <a:solidFill>
                  <a:schemeClr val="tx1"/>
                </a:solidFill>
                <a:latin typeface="Calibri" pitchFamily="34" charset="0"/>
              </a:defRPr>
            </a:lvl8pPr>
            <a:lvl9pPr marL="3842276" indent="-230076" eaLnBrk="0" fontAlgn="base" hangingPunct="0">
              <a:spcBef>
                <a:spcPct val="30000"/>
              </a:spcBef>
              <a:spcAft>
                <a:spcPct val="0"/>
              </a:spcAft>
              <a:defRPr sz="1200">
                <a:solidFill>
                  <a:schemeClr val="tx1"/>
                </a:solidFill>
                <a:latin typeface="Calibri" pitchFamily="34" charset="0"/>
              </a:defRPr>
            </a:lvl9pPr>
          </a:lstStyle>
          <a:p>
            <a:pPr>
              <a:spcBef>
                <a:spcPct val="0"/>
              </a:spcBef>
            </a:pPr>
            <a:fld id="{CB1F761D-1F34-4F8D-AA77-A81AD4001B4D}" type="slidenum">
              <a:rPr lang="en-GB" altLang="en-US" sz="1300">
                <a:latin typeface="Trebuchet MS" panose="020B0603020202020204" pitchFamily="34" charset="0"/>
              </a:rPr>
              <a:pPr>
                <a:spcBef>
                  <a:spcPct val="0"/>
                </a:spcBef>
              </a:pPr>
              <a:t>1</a:t>
            </a:fld>
            <a:endParaRPr lang="en-GB" altLang="en-US" sz="1300" dirty="0">
              <a:latin typeface="Trebuchet MS" panose="020B0603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07A38CEB-692A-46B5-80E9-5FFE14CFAF57}" type="slidenum">
              <a:rPr lang="en-GB" altLang="en-US" sz="1300">
                <a:latin typeface="Trebuchet MS" panose="020B0603020202020204" pitchFamily="34" charset="0"/>
              </a:rPr>
              <a:pPr>
                <a:spcBef>
                  <a:spcPct val="0"/>
                </a:spcBef>
              </a:pPr>
              <a:t>10</a:t>
            </a:fld>
            <a:endParaRPr lang="en-GB" altLang="en-US" sz="1300" dirty="0">
              <a:latin typeface="Trebuchet MS" panose="020B0603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9DFBDB30-99DC-427F-82C0-4E065C0902E0}" type="slidenum">
              <a:rPr lang="en-GB" altLang="en-US" sz="1300">
                <a:latin typeface="Trebuchet MS" panose="020B0603020202020204" pitchFamily="34" charset="0"/>
              </a:rPr>
              <a:pPr>
                <a:spcBef>
                  <a:spcPct val="0"/>
                </a:spcBef>
              </a:pPr>
              <a:t>11</a:t>
            </a:fld>
            <a:endParaRPr lang="en-GB" altLang="en-US" sz="1300" dirty="0">
              <a:latin typeface="Trebuchet MS" panose="020B0603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7F45D0A2-09E2-4EE8-B607-B99E457B6AF0}" type="slidenum">
              <a:rPr lang="en-GB" altLang="en-US" sz="1300">
                <a:latin typeface="Trebuchet MS" panose="020B0603020202020204" pitchFamily="34" charset="0"/>
              </a:rPr>
              <a:pPr>
                <a:spcBef>
                  <a:spcPct val="0"/>
                </a:spcBef>
              </a:pPr>
              <a:t>12</a:t>
            </a:fld>
            <a:endParaRPr lang="en-GB" altLang="en-US" sz="1300" dirty="0">
              <a:latin typeface="Trebuchet MS" panose="020B0603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DC321FE0-F028-4826-9503-86284D237BAA}" type="slidenum">
              <a:rPr lang="en-GB" altLang="en-US" sz="1300">
                <a:latin typeface="Trebuchet MS" panose="020B0603020202020204" pitchFamily="34" charset="0"/>
              </a:rPr>
              <a:pPr>
                <a:spcBef>
                  <a:spcPct val="0"/>
                </a:spcBef>
              </a:pPr>
              <a:t>13</a:t>
            </a:fld>
            <a:endParaRPr lang="en-GB" altLang="en-US" sz="1300" dirty="0">
              <a:latin typeface="Trebuchet MS" panose="020B0603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BEE0075F-BD7B-409C-B0CF-E287099F9821}" type="slidenum">
              <a:rPr lang="en-GB" altLang="en-US" sz="1300">
                <a:latin typeface="Trebuchet MS" panose="020B0603020202020204" pitchFamily="34" charset="0"/>
              </a:rPr>
              <a:pPr>
                <a:spcBef>
                  <a:spcPct val="0"/>
                </a:spcBef>
              </a:pPr>
              <a:t>14</a:t>
            </a:fld>
            <a:endParaRPr lang="en-GB" altLang="en-US" sz="1300" dirty="0">
              <a:latin typeface="Trebuchet MS" panose="020B0603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4386A7A1-E221-4D15-91FD-A9A5F7C77308}" type="slidenum">
              <a:rPr lang="en-GB" altLang="en-US" sz="1300">
                <a:latin typeface="Trebuchet MS" panose="020B0603020202020204" pitchFamily="34" charset="0"/>
              </a:rPr>
              <a:pPr>
                <a:spcBef>
                  <a:spcPct val="0"/>
                </a:spcBef>
              </a:pPr>
              <a:t>15</a:t>
            </a:fld>
            <a:endParaRPr lang="en-GB" altLang="en-US" sz="1300" dirty="0">
              <a:latin typeface="Trebuchet MS" panose="020B0603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D720B7EC-F638-4A98-A253-B6AA118E18DD}" type="slidenum">
              <a:rPr lang="en-GB" altLang="en-US" sz="1300">
                <a:latin typeface="Trebuchet MS" panose="020B0603020202020204" pitchFamily="34" charset="0"/>
              </a:rPr>
              <a:pPr>
                <a:spcBef>
                  <a:spcPct val="0"/>
                </a:spcBef>
              </a:pPr>
              <a:t>17</a:t>
            </a:fld>
            <a:endParaRPr lang="en-GB" altLang="en-US" sz="1300" dirty="0">
              <a:latin typeface="Trebuchet MS" panose="020B0603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5B7BA447-7D85-4090-AC33-3B61F623E6FB}" type="slidenum">
              <a:rPr lang="en-GB" altLang="en-US" sz="1300">
                <a:latin typeface="Trebuchet MS" panose="020B0603020202020204" pitchFamily="34" charset="0"/>
              </a:rPr>
              <a:pPr>
                <a:spcBef>
                  <a:spcPct val="0"/>
                </a:spcBef>
              </a:pPr>
              <a:t>18</a:t>
            </a:fld>
            <a:endParaRPr lang="en-GB" altLang="en-US" sz="1300" dirty="0">
              <a:latin typeface="Trebuchet MS" panose="020B0603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571C9996-B975-4D41-849E-F807BDAE698F}" type="slidenum">
              <a:rPr lang="en-GB" altLang="en-US" sz="1300">
                <a:latin typeface="Trebuchet MS" panose="020B0603020202020204" pitchFamily="34" charset="0"/>
              </a:rPr>
              <a:pPr>
                <a:spcBef>
                  <a:spcPct val="0"/>
                </a:spcBef>
              </a:pPr>
              <a:t>19</a:t>
            </a:fld>
            <a:endParaRPr lang="en-GB" altLang="en-US" sz="1300" dirty="0">
              <a:latin typeface="Trebuchet MS" panose="020B0603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D720B7EC-F638-4A98-A253-B6AA118E18DD}" type="slidenum">
              <a:rPr lang="en-GB" altLang="en-US" sz="1300">
                <a:latin typeface="Trebuchet MS" panose="020B0603020202020204" pitchFamily="34" charset="0"/>
              </a:rPr>
              <a:pPr>
                <a:spcBef>
                  <a:spcPct val="0"/>
                </a:spcBef>
              </a:pPr>
              <a:t>20</a:t>
            </a:fld>
            <a:endParaRPr lang="en-GB" altLang="en-US" sz="1300" dirty="0">
              <a:latin typeface="Trebuchet MS" panose="020B0603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8515" indent="-286829">
              <a:spcBef>
                <a:spcPct val="30000"/>
              </a:spcBef>
              <a:defRPr sz="1200">
                <a:solidFill>
                  <a:schemeClr val="tx1"/>
                </a:solidFill>
                <a:latin typeface="Calibri" pitchFamily="34" charset="0"/>
              </a:defRPr>
            </a:lvl2pPr>
            <a:lvl3pPr marL="1151916" indent="-230076">
              <a:spcBef>
                <a:spcPct val="30000"/>
              </a:spcBef>
              <a:defRPr sz="1200">
                <a:solidFill>
                  <a:schemeClr val="tx1"/>
                </a:solidFill>
                <a:latin typeface="Calibri" pitchFamily="34" charset="0"/>
              </a:defRPr>
            </a:lvl3pPr>
            <a:lvl4pPr marL="1613602" indent="-230076">
              <a:spcBef>
                <a:spcPct val="30000"/>
              </a:spcBef>
              <a:defRPr sz="1200">
                <a:solidFill>
                  <a:schemeClr val="tx1"/>
                </a:solidFill>
                <a:latin typeface="Calibri" pitchFamily="34" charset="0"/>
              </a:defRPr>
            </a:lvl4pPr>
            <a:lvl5pPr marL="2075289" indent="-230076">
              <a:spcBef>
                <a:spcPct val="30000"/>
              </a:spcBef>
              <a:defRPr sz="1200">
                <a:solidFill>
                  <a:schemeClr val="tx1"/>
                </a:solidFill>
                <a:latin typeface="Calibri" pitchFamily="34" charset="0"/>
              </a:defRPr>
            </a:lvl5pPr>
            <a:lvl6pPr marL="2517036" indent="-230076" eaLnBrk="0" fontAlgn="base" hangingPunct="0">
              <a:spcBef>
                <a:spcPct val="30000"/>
              </a:spcBef>
              <a:spcAft>
                <a:spcPct val="0"/>
              </a:spcAft>
              <a:defRPr sz="1200">
                <a:solidFill>
                  <a:schemeClr val="tx1"/>
                </a:solidFill>
                <a:latin typeface="Calibri" pitchFamily="34" charset="0"/>
              </a:defRPr>
            </a:lvl6pPr>
            <a:lvl7pPr marL="2958783" indent="-230076" eaLnBrk="0" fontAlgn="base" hangingPunct="0">
              <a:spcBef>
                <a:spcPct val="30000"/>
              </a:spcBef>
              <a:spcAft>
                <a:spcPct val="0"/>
              </a:spcAft>
              <a:defRPr sz="1200">
                <a:solidFill>
                  <a:schemeClr val="tx1"/>
                </a:solidFill>
                <a:latin typeface="Calibri" pitchFamily="34" charset="0"/>
              </a:defRPr>
            </a:lvl7pPr>
            <a:lvl8pPr marL="3400529" indent="-230076" eaLnBrk="0" fontAlgn="base" hangingPunct="0">
              <a:spcBef>
                <a:spcPct val="30000"/>
              </a:spcBef>
              <a:spcAft>
                <a:spcPct val="0"/>
              </a:spcAft>
              <a:defRPr sz="1200">
                <a:solidFill>
                  <a:schemeClr val="tx1"/>
                </a:solidFill>
                <a:latin typeface="Calibri" pitchFamily="34" charset="0"/>
              </a:defRPr>
            </a:lvl8pPr>
            <a:lvl9pPr marL="3842276" indent="-230076" eaLnBrk="0" fontAlgn="base" hangingPunct="0">
              <a:spcBef>
                <a:spcPct val="30000"/>
              </a:spcBef>
              <a:spcAft>
                <a:spcPct val="0"/>
              </a:spcAft>
              <a:defRPr sz="1200">
                <a:solidFill>
                  <a:schemeClr val="tx1"/>
                </a:solidFill>
                <a:latin typeface="Calibri" pitchFamily="34" charset="0"/>
              </a:defRPr>
            </a:lvl9pPr>
          </a:lstStyle>
          <a:p>
            <a:pPr>
              <a:spcBef>
                <a:spcPct val="0"/>
              </a:spcBef>
            </a:pPr>
            <a:fld id="{DE3F1DD1-A07C-4579-BF19-D9D8D7240C8E}" type="slidenum">
              <a:rPr lang="en-GB" altLang="en-US" sz="1300">
                <a:latin typeface="Trebuchet MS" panose="020B0603020202020204" pitchFamily="34" charset="0"/>
              </a:rPr>
              <a:pPr>
                <a:spcBef>
                  <a:spcPct val="0"/>
                </a:spcBef>
              </a:pPr>
              <a:t>2</a:t>
            </a:fld>
            <a:endParaRPr lang="en-GB" altLang="en-US" sz="1300" dirty="0">
              <a:latin typeface="Trebuchet MS" panose="020B0603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D720B7EC-F638-4A98-A253-B6AA118E18DD}" type="slidenum">
              <a:rPr lang="en-GB" altLang="en-US" sz="1300">
                <a:latin typeface="Trebuchet MS" panose="020B0603020202020204" pitchFamily="34" charset="0"/>
              </a:rPr>
              <a:pPr>
                <a:spcBef>
                  <a:spcPct val="0"/>
                </a:spcBef>
              </a:pPr>
              <a:t>21</a:t>
            </a:fld>
            <a:endParaRPr lang="en-GB" altLang="en-US" sz="1300" dirty="0">
              <a:latin typeface="Trebuchet MS" panose="020B0603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D720B7EC-F638-4A98-A253-B6AA118E18DD}" type="slidenum">
              <a:rPr lang="en-GB" altLang="en-US" sz="1300">
                <a:latin typeface="Trebuchet MS" panose="020B0603020202020204" pitchFamily="34" charset="0"/>
              </a:rPr>
              <a:pPr>
                <a:spcBef>
                  <a:spcPct val="0"/>
                </a:spcBef>
              </a:pPr>
              <a:t>22</a:t>
            </a:fld>
            <a:endParaRPr lang="en-GB" altLang="en-US" sz="1300" dirty="0">
              <a:latin typeface="Trebuchet MS" panose="020B0603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D720B7EC-F638-4A98-A253-B6AA118E18DD}" type="slidenum">
              <a:rPr lang="en-GB" altLang="en-US" sz="1300">
                <a:latin typeface="Trebuchet MS" panose="020B0603020202020204" pitchFamily="34" charset="0"/>
              </a:rPr>
              <a:pPr>
                <a:spcBef>
                  <a:spcPct val="0"/>
                </a:spcBef>
              </a:pPr>
              <a:t>23</a:t>
            </a:fld>
            <a:endParaRPr lang="en-GB" altLang="en-US" sz="1300" dirty="0">
              <a:latin typeface="Trebuchet MS" panose="020B0603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D720B7EC-F638-4A98-A253-B6AA118E18DD}" type="slidenum">
              <a:rPr lang="en-GB" altLang="en-US" sz="1300">
                <a:latin typeface="Trebuchet MS" panose="020B0603020202020204" pitchFamily="34" charset="0"/>
              </a:rPr>
              <a:pPr>
                <a:spcBef>
                  <a:spcPct val="0"/>
                </a:spcBef>
              </a:pPr>
              <a:t>24</a:t>
            </a:fld>
            <a:endParaRPr lang="en-GB" altLang="en-US" sz="1300" dirty="0">
              <a:latin typeface="Trebuchet MS" panose="020B0603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D720B7EC-F638-4A98-A253-B6AA118E18DD}" type="slidenum">
              <a:rPr lang="en-GB" altLang="en-US" sz="1300">
                <a:latin typeface="Trebuchet MS" panose="020B0603020202020204" pitchFamily="34" charset="0"/>
              </a:rPr>
              <a:pPr>
                <a:spcBef>
                  <a:spcPct val="0"/>
                </a:spcBef>
              </a:pPr>
              <a:t>25</a:t>
            </a:fld>
            <a:endParaRPr lang="en-GB" altLang="en-US" sz="1300" dirty="0">
              <a:latin typeface="Trebuchet MS" panose="020B0603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8515" indent="-286829">
              <a:spcBef>
                <a:spcPct val="30000"/>
              </a:spcBef>
              <a:defRPr sz="1200">
                <a:solidFill>
                  <a:schemeClr val="tx1"/>
                </a:solidFill>
                <a:latin typeface="Calibri" pitchFamily="34" charset="0"/>
              </a:defRPr>
            </a:lvl2pPr>
            <a:lvl3pPr marL="1151916" indent="-230076">
              <a:spcBef>
                <a:spcPct val="30000"/>
              </a:spcBef>
              <a:defRPr sz="1200">
                <a:solidFill>
                  <a:schemeClr val="tx1"/>
                </a:solidFill>
                <a:latin typeface="Calibri" pitchFamily="34" charset="0"/>
              </a:defRPr>
            </a:lvl3pPr>
            <a:lvl4pPr marL="1613602" indent="-230076">
              <a:spcBef>
                <a:spcPct val="30000"/>
              </a:spcBef>
              <a:defRPr sz="1200">
                <a:solidFill>
                  <a:schemeClr val="tx1"/>
                </a:solidFill>
                <a:latin typeface="Calibri" pitchFamily="34" charset="0"/>
              </a:defRPr>
            </a:lvl4pPr>
            <a:lvl5pPr marL="2075289" indent="-230076">
              <a:spcBef>
                <a:spcPct val="30000"/>
              </a:spcBef>
              <a:defRPr sz="1200">
                <a:solidFill>
                  <a:schemeClr val="tx1"/>
                </a:solidFill>
                <a:latin typeface="Calibri" pitchFamily="34" charset="0"/>
              </a:defRPr>
            </a:lvl5pPr>
            <a:lvl6pPr marL="2517036" indent="-230076" eaLnBrk="0" fontAlgn="base" hangingPunct="0">
              <a:spcBef>
                <a:spcPct val="30000"/>
              </a:spcBef>
              <a:spcAft>
                <a:spcPct val="0"/>
              </a:spcAft>
              <a:defRPr sz="1200">
                <a:solidFill>
                  <a:schemeClr val="tx1"/>
                </a:solidFill>
                <a:latin typeface="Calibri" pitchFamily="34" charset="0"/>
              </a:defRPr>
            </a:lvl6pPr>
            <a:lvl7pPr marL="2958783" indent="-230076" eaLnBrk="0" fontAlgn="base" hangingPunct="0">
              <a:spcBef>
                <a:spcPct val="30000"/>
              </a:spcBef>
              <a:spcAft>
                <a:spcPct val="0"/>
              </a:spcAft>
              <a:defRPr sz="1200">
                <a:solidFill>
                  <a:schemeClr val="tx1"/>
                </a:solidFill>
                <a:latin typeface="Calibri" pitchFamily="34" charset="0"/>
              </a:defRPr>
            </a:lvl7pPr>
            <a:lvl8pPr marL="3400529" indent="-230076" eaLnBrk="0" fontAlgn="base" hangingPunct="0">
              <a:spcBef>
                <a:spcPct val="30000"/>
              </a:spcBef>
              <a:spcAft>
                <a:spcPct val="0"/>
              </a:spcAft>
              <a:defRPr sz="1200">
                <a:solidFill>
                  <a:schemeClr val="tx1"/>
                </a:solidFill>
                <a:latin typeface="Calibri" pitchFamily="34" charset="0"/>
              </a:defRPr>
            </a:lvl8pPr>
            <a:lvl9pPr marL="3842276" indent="-230076" eaLnBrk="0" fontAlgn="base" hangingPunct="0">
              <a:spcBef>
                <a:spcPct val="30000"/>
              </a:spcBef>
              <a:spcAft>
                <a:spcPct val="0"/>
              </a:spcAft>
              <a:defRPr sz="1200">
                <a:solidFill>
                  <a:schemeClr val="tx1"/>
                </a:solidFill>
                <a:latin typeface="Calibri" pitchFamily="34" charset="0"/>
              </a:defRPr>
            </a:lvl9pPr>
          </a:lstStyle>
          <a:p>
            <a:pPr>
              <a:spcBef>
                <a:spcPct val="0"/>
              </a:spcBef>
            </a:pPr>
            <a:fld id="{07A4E004-19A3-416D-B0C5-3059B7D4B48A}" type="slidenum">
              <a:rPr lang="en-GB" altLang="en-US" sz="1300">
                <a:latin typeface="Trebuchet MS" panose="020B0603020202020204" pitchFamily="34" charset="0"/>
              </a:rPr>
              <a:pPr>
                <a:spcBef>
                  <a:spcPct val="0"/>
                </a:spcBef>
              </a:pPr>
              <a:t>26</a:t>
            </a:fld>
            <a:endParaRPr lang="en-GB" altLang="en-US" sz="1300" dirty="0">
              <a:latin typeface="Trebuchet MS" panose="020B0603020202020204" pitchFamily="34" charset="0"/>
            </a:endParaRPr>
          </a:p>
        </p:txBody>
      </p:sp>
    </p:spTree>
    <p:extLst>
      <p:ext uri="{BB962C8B-B14F-4D97-AF65-F5344CB8AC3E}">
        <p14:creationId xmlns:p14="http://schemas.microsoft.com/office/powerpoint/2010/main" val="1462592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D720B7EC-F638-4A98-A253-B6AA118E18DD}" type="slidenum">
              <a:rPr lang="en-GB" altLang="en-US" sz="1300">
                <a:latin typeface="Trebuchet MS" panose="020B0603020202020204" pitchFamily="34" charset="0"/>
              </a:rPr>
              <a:pPr>
                <a:spcBef>
                  <a:spcPct val="0"/>
                </a:spcBef>
              </a:pPr>
              <a:t>27</a:t>
            </a:fld>
            <a:endParaRPr lang="en-GB" altLang="en-US" sz="1300" dirty="0">
              <a:latin typeface="Trebuchet MS" panose="020B0603020202020204" pitchFamily="34" charset="0"/>
            </a:endParaRPr>
          </a:p>
        </p:txBody>
      </p:sp>
    </p:spTree>
    <p:extLst>
      <p:ext uri="{BB962C8B-B14F-4D97-AF65-F5344CB8AC3E}">
        <p14:creationId xmlns:p14="http://schemas.microsoft.com/office/powerpoint/2010/main" val="4092100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F49863A1-7641-460C-A263-4E029F7AF6F4}" type="slidenum">
              <a:rPr lang="en-GB" altLang="en-US" sz="1300">
                <a:latin typeface="Trebuchet MS" panose="020B0603020202020204" pitchFamily="34" charset="0"/>
              </a:rPr>
              <a:pPr>
                <a:spcBef>
                  <a:spcPct val="0"/>
                </a:spcBef>
              </a:pPr>
              <a:t>28</a:t>
            </a:fld>
            <a:endParaRPr lang="en-GB" altLang="en-US" sz="1300" dirty="0">
              <a:latin typeface="Trebuchet MS" panose="020B0603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8372" name="Slide Number Placeholder 3"/>
          <p:cNvSpPr txBox="1">
            <a:spLocks noGrp="1"/>
          </p:cNvSpPr>
          <p:nvPr/>
        </p:nvSpPr>
        <p:spPr bwMode="auto">
          <a:xfrm>
            <a:off x="3858110" y="9441335"/>
            <a:ext cx="2949156" cy="49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2" tIns="46136" rIns="92272" bIns="46136" anchor="b"/>
          <a:lstStyle>
            <a:lvl1pPr>
              <a:spcBef>
                <a:spcPct val="30000"/>
              </a:spcBef>
              <a:defRPr sz="1200">
                <a:solidFill>
                  <a:schemeClr val="tx1"/>
                </a:solidFill>
                <a:latin typeface="Calibri" pitchFamily="34" charset="0"/>
              </a:defRPr>
            </a:lvl1pPr>
            <a:lvl2pPr marL="774700" indent="-296863">
              <a:spcBef>
                <a:spcPct val="30000"/>
              </a:spcBef>
              <a:defRPr sz="1200">
                <a:solidFill>
                  <a:schemeClr val="tx1"/>
                </a:solidFill>
                <a:latin typeface="Calibri" pitchFamily="34" charset="0"/>
              </a:defRPr>
            </a:lvl2pPr>
            <a:lvl3pPr marL="1192213" indent="-238125">
              <a:spcBef>
                <a:spcPct val="30000"/>
              </a:spcBef>
              <a:defRPr sz="1200">
                <a:solidFill>
                  <a:schemeClr val="tx1"/>
                </a:solidFill>
                <a:latin typeface="Calibri" pitchFamily="34" charset="0"/>
              </a:defRPr>
            </a:lvl3pPr>
            <a:lvl4pPr marL="1670050" indent="-238125">
              <a:spcBef>
                <a:spcPct val="30000"/>
              </a:spcBef>
              <a:defRPr sz="1200">
                <a:solidFill>
                  <a:schemeClr val="tx1"/>
                </a:solidFill>
                <a:latin typeface="Calibri" pitchFamily="34" charset="0"/>
              </a:defRPr>
            </a:lvl4pPr>
            <a:lvl5pPr marL="2147888" indent="-238125">
              <a:spcBef>
                <a:spcPct val="30000"/>
              </a:spcBef>
              <a:defRPr sz="1200">
                <a:solidFill>
                  <a:schemeClr val="tx1"/>
                </a:solidFill>
                <a:latin typeface="Calibri" pitchFamily="34" charset="0"/>
              </a:defRPr>
            </a:lvl5pPr>
            <a:lvl6pPr marL="2605088" indent="-238125" eaLnBrk="0" fontAlgn="base" hangingPunct="0">
              <a:spcBef>
                <a:spcPct val="30000"/>
              </a:spcBef>
              <a:spcAft>
                <a:spcPct val="0"/>
              </a:spcAft>
              <a:defRPr sz="1200">
                <a:solidFill>
                  <a:schemeClr val="tx1"/>
                </a:solidFill>
                <a:latin typeface="Calibri" pitchFamily="34" charset="0"/>
              </a:defRPr>
            </a:lvl6pPr>
            <a:lvl7pPr marL="3062288" indent="-238125" eaLnBrk="0" fontAlgn="base" hangingPunct="0">
              <a:spcBef>
                <a:spcPct val="30000"/>
              </a:spcBef>
              <a:spcAft>
                <a:spcPct val="0"/>
              </a:spcAft>
              <a:defRPr sz="1200">
                <a:solidFill>
                  <a:schemeClr val="tx1"/>
                </a:solidFill>
                <a:latin typeface="Calibri" pitchFamily="34" charset="0"/>
              </a:defRPr>
            </a:lvl7pPr>
            <a:lvl8pPr marL="3519488" indent="-238125" eaLnBrk="0" fontAlgn="base" hangingPunct="0">
              <a:spcBef>
                <a:spcPct val="30000"/>
              </a:spcBef>
              <a:spcAft>
                <a:spcPct val="0"/>
              </a:spcAft>
              <a:defRPr sz="1200">
                <a:solidFill>
                  <a:schemeClr val="tx1"/>
                </a:solidFill>
                <a:latin typeface="Calibri" pitchFamily="34" charset="0"/>
              </a:defRPr>
            </a:lvl8pPr>
            <a:lvl9pPr marL="3976688" indent="-238125"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FE6BB09-A312-431B-B8E4-9819BCC0B674}" type="slidenum">
              <a:rPr lang="en-GB" altLang="en-US" sz="1300">
                <a:latin typeface="Trebuchet MS" panose="020B0603020202020204" pitchFamily="34" charset="0"/>
              </a:rPr>
              <a:pPr algn="r" eaLnBrk="1" hangingPunct="1">
                <a:spcBef>
                  <a:spcPct val="0"/>
                </a:spcBef>
              </a:pPr>
              <a:t>3</a:t>
            </a:fld>
            <a:endParaRPr lang="en-GB" altLang="en-US" sz="1300" dirty="0">
              <a:latin typeface="Trebuchet MS" panose="020B0603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8515" indent="-286829">
              <a:spcBef>
                <a:spcPct val="30000"/>
              </a:spcBef>
              <a:defRPr sz="1200">
                <a:solidFill>
                  <a:schemeClr val="tx1"/>
                </a:solidFill>
                <a:latin typeface="Calibri" pitchFamily="34" charset="0"/>
              </a:defRPr>
            </a:lvl2pPr>
            <a:lvl3pPr marL="1151916" indent="-230076">
              <a:spcBef>
                <a:spcPct val="30000"/>
              </a:spcBef>
              <a:defRPr sz="1200">
                <a:solidFill>
                  <a:schemeClr val="tx1"/>
                </a:solidFill>
                <a:latin typeface="Calibri" pitchFamily="34" charset="0"/>
              </a:defRPr>
            </a:lvl3pPr>
            <a:lvl4pPr marL="1613602" indent="-230076">
              <a:spcBef>
                <a:spcPct val="30000"/>
              </a:spcBef>
              <a:defRPr sz="1200">
                <a:solidFill>
                  <a:schemeClr val="tx1"/>
                </a:solidFill>
                <a:latin typeface="Calibri" pitchFamily="34" charset="0"/>
              </a:defRPr>
            </a:lvl4pPr>
            <a:lvl5pPr marL="2075289" indent="-230076">
              <a:spcBef>
                <a:spcPct val="30000"/>
              </a:spcBef>
              <a:defRPr sz="1200">
                <a:solidFill>
                  <a:schemeClr val="tx1"/>
                </a:solidFill>
                <a:latin typeface="Calibri" pitchFamily="34" charset="0"/>
              </a:defRPr>
            </a:lvl5pPr>
            <a:lvl6pPr marL="2517036" indent="-230076" eaLnBrk="0" fontAlgn="base" hangingPunct="0">
              <a:spcBef>
                <a:spcPct val="30000"/>
              </a:spcBef>
              <a:spcAft>
                <a:spcPct val="0"/>
              </a:spcAft>
              <a:defRPr sz="1200">
                <a:solidFill>
                  <a:schemeClr val="tx1"/>
                </a:solidFill>
                <a:latin typeface="Calibri" pitchFamily="34" charset="0"/>
              </a:defRPr>
            </a:lvl6pPr>
            <a:lvl7pPr marL="2958783" indent="-230076" eaLnBrk="0" fontAlgn="base" hangingPunct="0">
              <a:spcBef>
                <a:spcPct val="30000"/>
              </a:spcBef>
              <a:spcAft>
                <a:spcPct val="0"/>
              </a:spcAft>
              <a:defRPr sz="1200">
                <a:solidFill>
                  <a:schemeClr val="tx1"/>
                </a:solidFill>
                <a:latin typeface="Calibri" pitchFamily="34" charset="0"/>
              </a:defRPr>
            </a:lvl7pPr>
            <a:lvl8pPr marL="3400529" indent="-230076" eaLnBrk="0" fontAlgn="base" hangingPunct="0">
              <a:spcBef>
                <a:spcPct val="30000"/>
              </a:spcBef>
              <a:spcAft>
                <a:spcPct val="0"/>
              </a:spcAft>
              <a:defRPr sz="1200">
                <a:solidFill>
                  <a:schemeClr val="tx1"/>
                </a:solidFill>
                <a:latin typeface="Calibri" pitchFamily="34" charset="0"/>
              </a:defRPr>
            </a:lvl8pPr>
            <a:lvl9pPr marL="3842276" indent="-230076" eaLnBrk="0" fontAlgn="base" hangingPunct="0">
              <a:spcBef>
                <a:spcPct val="30000"/>
              </a:spcBef>
              <a:spcAft>
                <a:spcPct val="0"/>
              </a:spcAft>
              <a:defRPr sz="1200">
                <a:solidFill>
                  <a:schemeClr val="tx1"/>
                </a:solidFill>
                <a:latin typeface="Calibri" pitchFamily="34" charset="0"/>
              </a:defRPr>
            </a:lvl9pPr>
          </a:lstStyle>
          <a:p>
            <a:pPr>
              <a:spcBef>
                <a:spcPct val="0"/>
              </a:spcBef>
            </a:pPr>
            <a:fld id="{07A4E004-19A3-416D-B0C5-3059B7D4B48A}" type="slidenum">
              <a:rPr lang="en-GB" altLang="en-US" sz="1300">
                <a:latin typeface="Trebuchet MS" panose="020B0603020202020204" pitchFamily="34" charset="0"/>
              </a:rPr>
              <a:pPr>
                <a:spcBef>
                  <a:spcPct val="0"/>
                </a:spcBef>
              </a:pPr>
              <a:t>4</a:t>
            </a:fld>
            <a:endParaRPr lang="en-GB" altLang="en-US" sz="1300" dirty="0">
              <a:latin typeface="Trebuchet MS" panose="020B0603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8515" indent="-286829">
              <a:spcBef>
                <a:spcPct val="30000"/>
              </a:spcBef>
              <a:defRPr sz="1200">
                <a:solidFill>
                  <a:schemeClr val="tx1"/>
                </a:solidFill>
                <a:latin typeface="Calibri" pitchFamily="34" charset="0"/>
              </a:defRPr>
            </a:lvl2pPr>
            <a:lvl3pPr marL="1151916" indent="-230076">
              <a:spcBef>
                <a:spcPct val="30000"/>
              </a:spcBef>
              <a:defRPr sz="1200">
                <a:solidFill>
                  <a:schemeClr val="tx1"/>
                </a:solidFill>
                <a:latin typeface="Calibri" pitchFamily="34" charset="0"/>
              </a:defRPr>
            </a:lvl3pPr>
            <a:lvl4pPr marL="1613602" indent="-230076">
              <a:spcBef>
                <a:spcPct val="30000"/>
              </a:spcBef>
              <a:defRPr sz="1200">
                <a:solidFill>
                  <a:schemeClr val="tx1"/>
                </a:solidFill>
                <a:latin typeface="Calibri" pitchFamily="34" charset="0"/>
              </a:defRPr>
            </a:lvl4pPr>
            <a:lvl5pPr marL="2075289" indent="-230076">
              <a:spcBef>
                <a:spcPct val="30000"/>
              </a:spcBef>
              <a:defRPr sz="1200">
                <a:solidFill>
                  <a:schemeClr val="tx1"/>
                </a:solidFill>
                <a:latin typeface="Calibri" pitchFamily="34" charset="0"/>
              </a:defRPr>
            </a:lvl5pPr>
            <a:lvl6pPr marL="2517036" indent="-230076" eaLnBrk="0" fontAlgn="base" hangingPunct="0">
              <a:spcBef>
                <a:spcPct val="30000"/>
              </a:spcBef>
              <a:spcAft>
                <a:spcPct val="0"/>
              </a:spcAft>
              <a:defRPr sz="1200">
                <a:solidFill>
                  <a:schemeClr val="tx1"/>
                </a:solidFill>
                <a:latin typeface="Calibri" pitchFamily="34" charset="0"/>
              </a:defRPr>
            </a:lvl6pPr>
            <a:lvl7pPr marL="2958783" indent="-230076" eaLnBrk="0" fontAlgn="base" hangingPunct="0">
              <a:spcBef>
                <a:spcPct val="30000"/>
              </a:spcBef>
              <a:spcAft>
                <a:spcPct val="0"/>
              </a:spcAft>
              <a:defRPr sz="1200">
                <a:solidFill>
                  <a:schemeClr val="tx1"/>
                </a:solidFill>
                <a:latin typeface="Calibri" pitchFamily="34" charset="0"/>
              </a:defRPr>
            </a:lvl7pPr>
            <a:lvl8pPr marL="3400529" indent="-230076" eaLnBrk="0" fontAlgn="base" hangingPunct="0">
              <a:spcBef>
                <a:spcPct val="30000"/>
              </a:spcBef>
              <a:spcAft>
                <a:spcPct val="0"/>
              </a:spcAft>
              <a:defRPr sz="1200">
                <a:solidFill>
                  <a:schemeClr val="tx1"/>
                </a:solidFill>
                <a:latin typeface="Calibri" pitchFamily="34" charset="0"/>
              </a:defRPr>
            </a:lvl8pPr>
            <a:lvl9pPr marL="3842276" indent="-230076" eaLnBrk="0" fontAlgn="base" hangingPunct="0">
              <a:spcBef>
                <a:spcPct val="30000"/>
              </a:spcBef>
              <a:spcAft>
                <a:spcPct val="0"/>
              </a:spcAft>
              <a:defRPr sz="1200">
                <a:solidFill>
                  <a:schemeClr val="tx1"/>
                </a:solidFill>
                <a:latin typeface="Calibri" pitchFamily="34" charset="0"/>
              </a:defRPr>
            </a:lvl9pPr>
          </a:lstStyle>
          <a:p>
            <a:pPr>
              <a:spcBef>
                <a:spcPct val="0"/>
              </a:spcBef>
            </a:pPr>
            <a:fld id="{06E2BE2B-FF09-46FD-A236-C8C9F2378B58}" type="slidenum">
              <a:rPr lang="en-GB" altLang="en-US" sz="1300">
                <a:latin typeface="Trebuchet MS" panose="020B0603020202020204" pitchFamily="34" charset="0"/>
              </a:rPr>
              <a:pPr>
                <a:spcBef>
                  <a:spcPct val="0"/>
                </a:spcBef>
              </a:pPr>
              <a:t>5</a:t>
            </a:fld>
            <a:endParaRPr lang="en-GB" altLang="en-US" sz="1300" dirty="0">
              <a:latin typeface="Trebuchet MS" panose="020B0603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8515" indent="-286829">
              <a:spcBef>
                <a:spcPct val="30000"/>
              </a:spcBef>
              <a:defRPr sz="1200">
                <a:solidFill>
                  <a:schemeClr val="tx1"/>
                </a:solidFill>
                <a:latin typeface="Calibri" pitchFamily="34" charset="0"/>
              </a:defRPr>
            </a:lvl2pPr>
            <a:lvl3pPr marL="1151916" indent="-230076">
              <a:spcBef>
                <a:spcPct val="30000"/>
              </a:spcBef>
              <a:defRPr sz="1200">
                <a:solidFill>
                  <a:schemeClr val="tx1"/>
                </a:solidFill>
                <a:latin typeface="Calibri" pitchFamily="34" charset="0"/>
              </a:defRPr>
            </a:lvl3pPr>
            <a:lvl4pPr marL="1613602" indent="-230076">
              <a:spcBef>
                <a:spcPct val="30000"/>
              </a:spcBef>
              <a:defRPr sz="1200">
                <a:solidFill>
                  <a:schemeClr val="tx1"/>
                </a:solidFill>
                <a:latin typeface="Calibri" pitchFamily="34" charset="0"/>
              </a:defRPr>
            </a:lvl4pPr>
            <a:lvl5pPr marL="2075289" indent="-230076">
              <a:spcBef>
                <a:spcPct val="30000"/>
              </a:spcBef>
              <a:defRPr sz="1200">
                <a:solidFill>
                  <a:schemeClr val="tx1"/>
                </a:solidFill>
                <a:latin typeface="Calibri" pitchFamily="34" charset="0"/>
              </a:defRPr>
            </a:lvl5pPr>
            <a:lvl6pPr marL="2517036" indent="-230076" eaLnBrk="0" fontAlgn="base" hangingPunct="0">
              <a:spcBef>
                <a:spcPct val="30000"/>
              </a:spcBef>
              <a:spcAft>
                <a:spcPct val="0"/>
              </a:spcAft>
              <a:defRPr sz="1200">
                <a:solidFill>
                  <a:schemeClr val="tx1"/>
                </a:solidFill>
                <a:latin typeface="Calibri" pitchFamily="34" charset="0"/>
              </a:defRPr>
            </a:lvl6pPr>
            <a:lvl7pPr marL="2958783" indent="-230076" eaLnBrk="0" fontAlgn="base" hangingPunct="0">
              <a:spcBef>
                <a:spcPct val="30000"/>
              </a:spcBef>
              <a:spcAft>
                <a:spcPct val="0"/>
              </a:spcAft>
              <a:defRPr sz="1200">
                <a:solidFill>
                  <a:schemeClr val="tx1"/>
                </a:solidFill>
                <a:latin typeface="Calibri" pitchFamily="34" charset="0"/>
              </a:defRPr>
            </a:lvl7pPr>
            <a:lvl8pPr marL="3400529" indent="-230076" eaLnBrk="0" fontAlgn="base" hangingPunct="0">
              <a:spcBef>
                <a:spcPct val="30000"/>
              </a:spcBef>
              <a:spcAft>
                <a:spcPct val="0"/>
              </a:spcAft>
              <a:defRPr sz="1200">
                <a:solidFill>
                  <a:schemeClr val="tx1"/>
                </a:solidFill>
                <a:latin typeface="Calibri" pitchFamily="34" charset="0"/>
              </a:defRPr>
            </a:lvl8pPr>
            <a:lvl9pPr marL="3842276" indent="-230076" eaLnBrk="0" fontAlgn="base" hangingPunct="0">
              <a:spcBef>
                <a:spcPct val="30000"/>
              </a:spcBef>
              <a:spcAft>
                <a:spcPct val="0"/>
              </a:spcAft>
              <a:defRPr sz="1200">
                <a:solidFill>
                  <a:schemeClr val="tx1"/>
                </a:solidFill>
                <a:latin typeface="Calibri" pitchFamily="34" charset="0"/>
              </a:defRPr>
            </a:lvl9pPr>
          </a:lstStyle>
          <a:p>
            <a:pPr>
              <a:spcBef>
                <a:spcPct val="0"/>
              </a:spcBef>
            </a:pPr>
            <a:fld id="{5C031D15-3EAD-4A8C-978E-884E1BB4C3EB}" type="slidenum">
              <a:rPr lang="en-GB" altLang="en-US" sz="1300">
                <a:latin typeface="Trebuchet MS" panose="020B0603020202020204" pitchFamily="34" charset="0"/>
              </a:rPr>
              <a:pPr>
                <a:spcBef>
                  <a:spcPct val="0"/>
                </a:spcBef>
              </a:pPr>
              <a:t>6</a:t>
            </a:fld>
            <a:endParaRPr lang="en-GB" altLang="en-US" sz="1300" dirty="0">
              <a:latin typeface="Trebuchet MS" panose="020B0603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5F25A064-0D27-46E1-AE2C-6D0375D2AE2F}" type="slidenum">
              <a:rPr lang="en-GB" altLang="en-US" sz="1300">
                <a:latin typeface="Trebuchet MS" panose="020B0603020202020204" pitchFamily="34" charset="0"/>
              </a:rPr>
              <a:pPr>
                <a:spcBef>
                  <a:spcPct val="0"/>
                </a:spcBef>
              </a:pPr>
              <a:t>7</a:t>
            </a:fld>
            <a:endParaRPr lang="en-GB" altLang="en-US" sz="1300" dirty="0">
              <a:latin typeface="Trebuchet MS" panose="020B0603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E1B071D0-C6E0-4A0A-A6F2-6535F56FADC7}" type="slidenum">
              <a:rPr lang="en-GB" altLang="en-US" sz="1300">
                <a:latin typeface="Trebuchet MS" panose="020B0603020202020204" pitchFamily="34" charset="0"/>
              </a:rPr>
              <a:pPr>
                <a:spcBef>
                  <a:spcPct val="0"/>
                </a:spcBef>
              </a:pPr>
              <a:t>8</a:t>
            </a:fld>
            <a:endParaRPr lang="en-GB" altLang="en-US" sz="1300" dirty="0">
              <a:latin typeface="Trebuchet MS" panose="020B0603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7838" indent="-276092">
              <a:spcBef>
                <a:spcPct val="30000"/>
              </a:spcBef>
              <a:defRPr sz="1200">
                <a:solidFill>
                  <a:schemeClr val="tx1"/>
                </a:solidFill>
                <a:latin typeface="Calibri" pitchFamily="34" charset="0"/>
              </a:defRPr>
            </a:lvl2pPr>
            <a:lvl3pPr marL="1104367" indent="-220873">
              <a:spcBef>
                <a:spcPct val="30000"/>
              </a:spcBef>
              <a:defRPr sz="1200">
                <a:solidFill>
                  <a:schemeClr val="tx1"/>
                </a:solidFill>
                <a:latin typeface="Calibri" pitchFamily="34" charset="0"/>
              </a:defRPr>
            </a:lvl3pPr>
            <a:lvl4pPr marL="1546113" indent="-220873">
              <a:spcBef>
                <a:spcPct val="30000"/>
              </a:spcBef>
              <a:defRPr sz="1200">
                <a:solidFill>
                  <a:schemeClr val="tx1"/>
                </a:solidFill>
                <a:latin typeface="Calibri" pitchFamily="34" charset="0"/>
              </a:defRPr>
            </a:lvl4pPr>
            <a:lvl5pPr marL="1987860" indent="-220873">
              <a:spcBef>
                <a:spcPct val="30000"/>
              </a:spcBef>
              <a:defRPr sz="1200">
                <a:solidFill>
                  <a:schemeClr val="tx1"/>
                </a:solidFill>
                <a:latin typeface="Calibri" pitchFamily="34" charset="0"/>
              </a:defRPr>
            </a:lvl5pPr>
            <a:lvl6pPr marL="2429607" indent="-220873" eaLnBrk="0" fontAlgn="base" hangingPunct="0">
              <a:spcBef>
                <a:spcPct val="30000"/>
              </a:spcBef>
              <a:spcAft>
                <a:spcPct val="0"/>
              </a:spcAft>
              <a:defRPr sz="1200">
                <a:solidFill>
                  <a:schemeClr val="tx1"/>
                </a:solidFill>
                <a:latin typeface="Calibri" pitchFamily="34" charset="0"/>
              </a:defRPr>
            </a:lvl6pPr>
            <a:lvl7pPr marL="2871353" indent="-220873" eaLnBrk="0" fontAlgn="base" hangingPunct="0">
              <a:spcBef>
                <a:spcPct val="30000"/>
              </a:spcBef>
              <a:spcAft>
                <a:spcPct val="0"/>
              </a:spcAft>
              <a:defRPr sz="1200">
                <a:solidFill>
                  <a:schemeClr val="tx1"/>
                </a:solidFill>
                <a:latin typeface="Calibri" pitchFamily="34" charset="0"/>
              </a:defRPr>
            </a:lvl7pPr>
            <a:lvl8pPr marL="3313100" indent="-220873" eaLnBrk="0" fontAlgn="base" hangingPunct="0">
              <a:spcBef>
                <a:spcPct val="30000"/>
              </a:spcBef>
              <a:spcAft>
                <a:spcPct val="0"/>
              </a:spcAft>
              <a:defRPr sz="1200">
                <a:solidFill>
                  <a:schemeClr val="tx1"/>
                </a:solidFill>
                <a:latin typeface="Calibri" pitchFamily="34" charset="0"/>
              </a:defRPr>
            </a:lvl8pPr>
            <a:lvl9pPr marL="3754846" indent="-220873" eaLnBrk="0" fontAlgn="base" hangingPunct="0">
              <a:spcBef>
                <a:spcPct val="30000"/>
              </a:spcBef>
              <a:spcAft>
                <a:spcPct val="0"/>
              </a:spcAft>
              <a:defRPr sz="1200">
                <a:solidFill>
                  <a:schemeClr val="tx1"/>
                </a:solidFill>
                <a:latin typeface="Calibri" pitchFamily="34" charset="0"/>
              </a:defRPr>
            </a:lvl9pPr>
          </a:lstStyle>
          <a:p>
            <a:pPr>
              <a:spcBef>
                <a:spcPct val="0"/>
              </a:spcBef>
            </a:pPr>
            <a:fld id="{493E542B-1F1B-4777-843C-A3CCE6849B66}" type="slidenum">
              <a:rPr lang="en-GB" altLang="en-US" sz="1300">
                <a:latin typeface="Trebuchet MS" panose="020B0603020202020204" pitchFamily="34" charset="0"/>
              </a:rPr>
              <a:pPr>
                <a:spcBef>
                  <a:spcPct val="0"/>
                </a:spcBef>
              </a:pPr>
              <a:t>9</a:t>
            </a:fld>
            <a:endParaRPr lang="en-GB" altLang="en-US" sz="1300" dirty="0">
              <a:latin typeface="Trebuchet MS" panose="020B0603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530624" cy="365125"/>
          </a:xfrm>
          <a:prstGeom prst="rect">
            <a:avLst/>
          </a:prstGeom>
        </p:spPr>
        <p:txBody>
          <a:bodyPr/>
          <a:lstStyle>
            <a:lvl1pPr>
              <a:defRPr/>
            </a:lvl1pPr>
          </a:lstStyle>
          <a:p>
            <a:pPr>
              <a:defRPr/>
            </a:pPr>
            <a:r>
              <a:rPr lang="en-US"/>
              <a:t>© www.teachitscience.co.uk 2015</a:t>
            </a:r>
            <a:endParaRPr lang="en-GB"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cy-GB" dirty="0"/>
              <a:t>25317</a:t>
            </a:r>
            <a:endParaRPr lang="en-GB"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F2BAC0B2-084D-4589-BE41-A14644B273C4}" type="slidenum">
              <a:rPr lang="en-GB" altLang="en-US"/>
              <a:pPr/>
              <a:t>‹#›</a:t>
            </a:fld>
            <a:endParaRPr lang="en-GB" altLang="en-US"/>
          </a:p>
        </p:txBody>
      </p:sp>
    </p:spTree>
    <p:extLst>
      <p:ext uri="{BB962C8B-B14F-4D97-AF65-F5344CB8AC3E}">
        <p14:creationId xmlns:p14="http://schemas.microsoft.com/office/powerpoint/2010/main" val="1221227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530624" cy="365125"/>
          </a:xfrm>
          <a:prstGeom prst="rect">
            <a:avLst/>
          </a:prstGeom>
        </p:spPr>
        <p:txBody>
          <a:bodyPr/>
          <a:lstStyle>
            <a:lvl1pPr>
              <a:defRPr smtClean="0"/>
            </a:lvl1pPr>
          </a:lstStyle>
          <a:p>
            <a:pPr>
              <a:defRPr/>
            </a:pPr>
            <a:r>
              <a:rPr lang="en-US"/>
              <a:t>© www.teachitscience.co.uk 2015</a:t>
            </a:r>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smtClean="0"/>
            </a:lvl1pPr>
          </a:lstStyle>
          <a:p>
            <a:pPr>
              <a:defRPr/>
            </a:pPr>
            <a:r>
              <a:rPr lang="cy-GB" dirty="0"/>
              <a:t>25317</a:t>
            </a:r>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fld id="{CAEF0E62-E40D-46F2-852A-E5A47F7E5520}" type="slidenum">
              <a:rPr lang="en-GB" altLang="en-US"/>
              <a:pPr/>
              <a:t>‹#›</a:t>
            </a:fld>
            <a:endParaRPr lang="en-GB" altLang="en-US"/>
          </a:p>
        </p:txBody>
      </p:sp>
    </p:spTree>
    <p:extLst>
      <p:ext uri="{BB962C8B-B14F-4D97-AF65-F5344CB8AC3E}">
        <p14:creationId xmlns:p14="http://schemas.microsoft.com/office/powerpoint/2010/main" val="1873757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rebuchet MS" panose="020B0603020202020204" pitchFamily="34" charset="0"/>
              </a:defRPr>
            </a:lvl1pPr>
          </a:lstStyle>
          <a:p>
            <a:r>
              <a:rPr lang="en-US" dirty="0"/>
              <a:t>Click to edit Master title style</a:t>
            </a:r>
            <a:endParaRPr lang="en-GB" dirty="0"/>
          </a:p>
        </p:txBody>
      </p:sp>
      <p:sp>
        <p:nvSpPr>
          <p:cNvPr id="3" name="Table Placeholder 2"/>
          <p:cNvSpPr>
            <a:spLocks noGrp="1"/>
          </p:cNvSpPr>
          <p:nvPr>
            <p:ph type="tbl" idx="1"/>
          </p:nvPr>
        </p:nvSpPr>
        <p:spPr>
          <a:xfrm>
            <a:off x="457200" y="1600200"/>
            <a:ext cx="8229600" cy="4525963"/>
          </a:xfrm>
          <a:prstGeom prst="rect">
            <a:avLst/>
          </a:prstGeom>
        </p:spPr>
        <p:txBody>
          <a:bodyPr/>
          <a:lstStyle>
            <a:lvl1pPr>
              <a:defRPr>
                <a:latin typeface="Trebuchet MS" panose="020B0603020202020204" pitchFamily="34" charset="0"/>
              </a:defRPr>
            </a:lvl1pPr>
          </a:lstStyle>
          <a:p>
            <a:endParaRPr lang="en-GB" dirty="0"/>
          </a:p>
        </p:txBody>
      </p:sp>
      <p:sp>
        <p:nvSpPr>
          <p:cNvPr id="4" name="Date Placeholder 3"/>
          <p:cNvSpPr>
            <a:spLocks noGrp="1"/>
          </p:cNvSpPr>
          <p:nvPr>
            <p:ph type="dt" sz="half" idx="10"/>
          </p:nvPr>
        </p:nvSpPr>
        <p:spPr>
          <a:xfrm>
            <a:off x="457200" y="6356350"/>
            <a:ext cx="2458616" cy="365125"/>
          </a:xfrm>
          <a:prstGeom prst="rect">
            <a:avLst/>
          </a:prstGeom>
        </p:spPr>
        <p:txBody>
          <a:bodyPr/>
          <a:lstStyle>
            <a:lvl1pPr>
              <a:defRPr smtClean="0"/>
            </a:lvl1pPr>
          </a:lstStyle>
          <a:p>
            <a:pPr>
              <a:defRPr/>
            </a:pPr>
            <a:r>
              <a:rPr lang="en-US"/>
              <a:t>© www.teachitscience.co.uk 2015</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smtClean="0"/>
            </a:lvl1pPr>
          </a:lstStyle>
          <a:p>
            <a:pPr>
              <a:defRPr/>
            </a:pPr>
            <a:r>
              <a:rPr lang="cy-GB" dirty="0"/>
              <a:t>25317</a:t>
            </a: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53F76699-8EE1-4D7C-A8BB-3EC1B3BEBD12}" type="slidenum">
              <a:rPr lang="en-GB" altLang="en-US"/>
              <a:pPr/>
              <a:t>‹#›</a:t>
            </a:fld>
            <a:endParaRPr lang="en-GB" altLang="en-US"/>
          </a:p>
        </p:txBody>
      </p:sp>
    </p:spTree>
    <p:extLst>
      <p:ext uri="{BB962C8B-B14F-4D97-AF65-F5344CB8AC3E}">
        <p14:creationId xmlns:p14="http://schemas.microsoft.com/office/powerpoint/2010/main" val="38117709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TextBox 7"/>
          <p:cNvSpPr txBox="1">
            <a:spLocks noChangeArrowheads="1"/>
          </p:cNvSpPr>
          <p:nvPr userDrawn="1"/>
        </p:nvSpPr>
        <p:spPr bwMode="auto">
          <a:xfrm>
            <a:off x="0" y="6597650"/>
            <a:ext cx="3492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GB" altLang="en-US" sz="1000" dirty="0">
                <a:latin typeface="Arial" pitchFamily="34" charset="0"/>
                <a:cs typeface="Arial" charset="0"/>
              </a:rPr>
              <a:t>© www.teachitscience.co.uk 2018</a:t>
            </a:r>
          </a:p>
        </p:txBody>
      </p:sp>
      <p:sp>
        <p:nvSpPr>
          <p:cNvPr id="8" name="TextBox 8"/>
          <p:cNvSpPr txBox="1">
            <a:spLocks noChangeArrowheads="1"/>
          </p:cNvSpPr>
          <p:nvPr userDrawn="1"/>
        </p:nvSpPr>
        <p:spPr bwMode="auto">
          <a:xfrm>
            <a:off x="2916238" y="6597650"/>
            <a:ext cx="3490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Font typeface="+mj-lt"/>
              <a:buNone/>
              <a:defRPr/>
            </a:pPr>
            <a:r>
              <a:rPr lang="en-GB" altLang="en-US" sz="1000" dirty="0">
                <a:latin typeface="Arial" pitchFamily="34" charset="0"/>
                <a:cs typeface="Arial" charset="0"/>
              </a:rPr>
              <a:t>25317</a:t>
            </a:r>
          </a:p>
        </p:txBody>
      </p:sp>
      <p:sp>
        <p:nvSpPr>
          <p:cNvPr id="9" name="TextBox 9"/>
          <p:cNvSpPr txBox="1">
            <a:spLocks noChangeArrowheads="1"/>
          </p:cNvSpPr>
          <p:nvPr userDrawn="1"/>
        </p:nvSpPr>
        <p:spPr bwMode="auto">
          <a:xfrm>
            <a:off x="5651500" y="6597650"/>
            <a:ext cx="3492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buFont typeface="+mj-lt"/>
              <a:buNone/>
              <a:defRPr/>
            </a:pPr>
            <a:fld id="{0810BE45-9D90-436B-B40F-6CCD991791B2}" type="slidenum">
              <a:rPr lang="en-GB" altLang="en-US" sz="1000" smtClean="0">
                <a:latin typeface="Arial" pitchFamily="34" charset="0"/>
              </a:rPr>
              <a:pPr algn="r" eaLnBrk="1" hangingPunct="1">
                <a:buFont typeface="+mj-lt"/>
                <a:buNone/>
                <a:defRPr/>
              </a:pPr>
              <a:t>‹#›</a:t>
            </a:fld>
            <a:endParaRPr lang="en-GB" altLang="en-US" sz="100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pinterest.co.uk/indigodotcom/chemistree-ideas/" TargetMode="External"/><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14.wmf"/><Relationship Id="rId4" Type="http://schemas.openxmlformats.org/officeDocument/2006/relationships/hyperlink" Target="http://www.periodicvideos.com/videos/feature_xmastree.ht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hyperlink" Target="https://www.youtube.com/watch?v=dFOg-l7Glok" TargetMode="External"/><Relationship Id="rId7"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wmf"/><Relationship Id="rId5" Type="http://schemas.openxmlformats.org/officeDocument/2006/relationships/image" Target="../media/image16.wmf"/><Relationship Id="rId10" Type="http://schemas.openxmlformats.org/officeDocument/2006/relationships/image" Target="../media/image6.png"/><Relationship Id="rId4" Type="http://schemas.openxmlformats.org/officeDocument/2006/relationships/image" Target="../media/image15.wmf"/><Relationship Id="rId9"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3.xml"/><Relationship Id="rId7"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hyperlink" Target="http://www.theguardian.com/science/blog/2011/nov/01/brussel-sprout-gene" TargetMode="External"/><Relationship Id="rId4" Type="http://schemas.openxmlformats.org/officeDocument/2006/relationships/image" Target="../media/image1.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www.rigb.org/christmas-lectures/sparks-will-fly/things-with-stuff/light-up-jumper" TargetMode="External"/><Relationship Id="rId7"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youtube.com/watch?v=fUot7XSX8uAk" TargetMode="External"/><Relationship Id="rId7" Type="http://schemas.openxmlformats.org/officeDocument/2006/relationships/image" Target="../media/image6.png"/><Relationship Id="rId12"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21.png"/><Relationship Id="rId5" Type="http://schemas.openxmlformats.org/officeDocument/2006/relationships/hyperlink" Target="http://www.periodicvideos.com/videos/fake_snow.htm" TargetMode="External"/><Relationship Id="rId10" Type="http://schemas.openxmlformats.org/officeDocument/2006/relationships/image" Target="../media/image9.png"/><Relationship Id="rId4" Type="http://schemas.openxmlformats.org/officeDocument/2006/relationships/hyperlink" Target="http://www.periodicvideos.com/videos/feature_snow.htm" TargetMode="Externa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3.x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wmf"/><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TgHcLU3AKSQ" TargetMode="External"/><Relationship Id="rId7" Type="http://schemas.openxmlformats.org/officeDocument/2006/relationships/image" Target="../media/image5.w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s://www.bbc.co.uk/blogs/radio4/entries/2bc948dd-c988-337a-8c0f-4861831624a2" TargetMode="External"/><Relationship Id="rId7"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10.xml"/><Relationship Id="rId18" Type="http://schemas.openxmlformats.org/officeDocument/2006/relationships/slide" Target="slide25.xml"/><Relationship Id="rId3" Type="http://schemas.openxmlformats.org/officeDocument/2006/relationships/image" Target="../media/image2.png"/><Relationship Id="rId21" Type="http://schemas.openxmlformats.org/officeDocument/2006/relationships/slide" Target="slide15.xml"/><Relationship Id="rId7" Type="http://schemas.openxmlformats.org/officeDocument/2006/relationships/slide" Target="slide6.xml"/><Relationship Id="rId12" Type="http://schemas.openxmlformats.org/officeDocument/2006/relationships/slide" Target="slide27.xml"/><Relationship Id="rId17" Type="http://schemas.openxmlformats.org/officeDocument/2006/relationships/slide" Target="slide8.xml"/><Relationship Id="rId25" Type="http://schemas.openxmlformats.org/officeDocument/2006/relationships/slide" Target="slide24.xml"/><Relationship Id="rId2" Type="http://schemas.openxmlformats.org/officeDocument/2006/relationships/notesSlide" Target="../notesSlides/notesSlide2.xml"/><Relationship Id="rId16" Type="http://schemas.openxmlformats.org/officeDocument/2006/relationships/slide" Target="slide21.xml"/><Relationship Id="rId20"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18.xml"/><Relationship Id="rId24" Type="http://schemas.openxmlformats.org/officeDocument/2006/relationships/slide" Target="slide5.xml"/><Relationship Id="rId5" Type="http://schemas.openxmlformats.org/officeDocument/2006/relationships/slide" Target="slide11.xml"/><Relationship Id="rId15" Type="http://schemas.openxmlformats.org/officeDocument/2006/relationships/slide" Target="slide23.xml"/><Relationship Id="rId23" Type="http://schemas.openxmlformats.org/officeDocument/2006/relationships/slide" Target="slide19.xml"/><Relationship Id="rId10" Type="http://schemas.openxmlformats.org/officeDocument/2006/relationships/slide" Target="slide17.xml"/><Relationship Id="rId19" Type="http://schemas.openxmlformats.org/officeDocument/2006/relationships/slide" Target="slide3.xml"/><Relationship Id="rId4" Type="http://schemas.openxmlformats.org/officeDocument/2006/relationships/slide" Target="slide13.xml"/><Relationship Id="rId9" Type="http://schemas.openxmlformats.org/officeDocument/2006/relationships/slide" Target="slide22.xml"/><Relationship Id="rId14" Type="http://schemas.openxmlformats.org/officeDocument/2006/relationships/slide" Target="slide28.xml"/><Relationship Id="rId22"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5.wmf"/><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2.xml"/><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youtube.com/watch?v=Bn6zdyCAwJs&amp;index=9&amp;list=PLwkWafDMdE9uqr7sBdvVg6ZtZivEd7CJv" TargetMode="External"/><Relationship Id="rId5" Type="http://schemas.openxmlformats.org/officeDocument/2006/relationships/image" Target="../media/image5.wmf"/><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8.w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energysavingtrust.org.uk/blog/9-christmas-energy-tips" TargetMode="External"/><Relationship Id="rId5" Type="http://schemas.openxmlformats.org/officeDocument/2006/relationships/image" Target="../media/image5.wmf"/><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5.wmf"/><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 Target="slide2.xml"/><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youtube.com/watch?v=b7m_DsVyZ6k" TargetMode="External"/><Relationship Id="rId5" Type="http://schemas.openxmlformats.org/officeDocument/2006/relationships/image" Target="../media/image5.wmf"/><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wmf"/><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www.stem.org.uk/news-and-views/opinions/christmas-teaching-resources-and-ideas" TargetMode="External"/><Relationship Id="rId5" Type="http://schemas.openxmlformats.org/officeDocument/2006/relationships/image" Target="../media/image5.wmf"/><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wm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5.wmf"/><Relationship Id="rId4" Type="http://schemas.openxmlformats.org/officeDocument/2006/relationships/hyperlink" Target="https://www.youtube.com/watch?annotation_id=annotation_574601&amp;feature=iv&amp;src_vid=sbnvBm4u5VQ&amp;v=Iro_WBt-d_Y"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hyperlink" Target="http://www.youtube.com/watch?v=L6LYd8loI7o"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wmf"/><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5.wmf"/><Relationship Id="rId4" Type="http://schemas.openxmlformats.org/officeDocument/2006/relationships/hyperlink" Target="https://www.youtube.com/watch?v=5E-Qnfo8ql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youtube.com/watch?v=zdT0JyLdEwg" TargetMode="External"/><Relationship Id="rId5" Type="http://schemas.openxmlformats.org/officeDocument/2006/relationships/image" Target="../media/image6.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68313" y="2132856"/>
            <a:ext cx="8289925" cy="3629352"/>
          </a:xfrm>
          <a:prstGeom prst="roundRect">
            <a:avLst>
              <a:gd name="adj" fmla="val 8575"/>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spcBef>
                <a:spcPct val="20000"/>
              </a:spcBef>
              <a:buFont typeface="Arial" panose="020B0604020202020204" pitchFamily="34" charset="0"/>
              <a:buChar char="•"/>
            </a:pPr>
            <a:r>
              <a:rPr lang="en-GB" altLang="en-US" sz="2400" dirty="0">
                <a:solidFill>
                  <a:schemeClr val="tx1"/>
                </a:solidFill>
                <a:latin typeface="Trebuchet MS" panose="020B0603020202020204" pitchFamily="34" charset="0"/>
              </a:rPr>
              <a:t>Click on the day you wish to uncover on the following </a:t>
            </a:r>
          </a:p>
          <a:p>
            <a:pPr eaLnBrk="1" hangingPunct="1">
              <a:spcBef>
                <a:spcPct val="20000"/>
              </a:spcBef>
            </a:pPr>
            <a:r>
              <a:rPr lang="en-GB" altLang="en-US" sz="2400" dirty="0">
                <a:solidFill>
                  <a:schemeClr val="tx1"/>
                </a:solidFill>
                <a:latin typeface="Trebuchet MS" panose="020B0603020202020204" pitchFamily="34" charset="0"/>
              </a:rPr>
              <a:t>    main calendar page.</a:t>
            </a:r>
          </a:p>
          <a:p>
            <a:pPr marL="342900" indent="-342900" eaLnBrk="1" hangingPunct="1">
              <a:spcBef>
                <a:spcPct val="20000"/>
              </a:spcBef>
              <a:buFont typeface="Arial" panose="020B0604020202020204" pitchFamily="34" charset="0"/>
              <a:buChar char="•"/>
            </a:pPr>
            <a:endParaRPr lang="en-GB" altLang="en-US" sz="1400" dirty="0">
              <a:solidFill>
                <a:schemeClr val="tx1"/>
              </a:solidFill>
              <a:latin typeface="Trebuchet MS" panose="020B0603020202020204" pitchFamily="34" charset="0"/>
            </a:endParaRPr>
          </a:p>
          <a:p>
            <a:pPr marL="342900" indent="-342900" eaLnBrk="1" hangingPunct="1">
              <a:spcBef>
                <a:spcPct val="20000"/>
              </a:spcBef>
              <a:buFont typeface="Arial" panose="020B0604020202020204" pitchFamily="34" charset="0"/>
              <a:buChar char="•"/>
            </a:pPr>
            <a:r>
              <a:rPr lang="en-GB" altLang="en-US" sz="2400" dirty="0">
                <a:solidFill>
                  <a:schemeClr val="tx1"/>
                </a:solidFill>
                <a:latin typeface="Trebuchet MS" panose="020B0603020202020204" pitchFamily="34" charset="0"/>
              </a:rPr>
              <a:t>Click when prompted to uncover facts, activities, links </a:t>
            </a:r>
          </a:p>
          <a:p>
            <a:pPr eaLnBrk="1" hangingPunct="1">
              <a:spcBef>
                <a:spcPct val="20000"/>
              </a:spcBef>
            </a:pPr>
            <a:r>
              <a:rPr lang="en-GB" altLang="en-US" sz="2400" dirty="0">
                <a:solidFill>
                  <a:schemeClr val="tx1"/>
                </a:solidFill>
                <a:latin typeface="Trebuchet MS" panose="020B0603020202020204" pitchFamily="34" charset="0"/>
              </a:rPr>
              <a:t>    and jokes.</a:t>
            </a:r>
          </a:p>
          <a:p>
            <a:pPr marL="342900" indent="-342900" eaLnBrk="1" hangingPunct="1">
              <a:spcBef>
                <a:spcPct val="20000"/>
              </a:spcBef>
              <a:buFont typeface="Arial" panose="020B0604020202020204" pitchFamily="34" charset="0"/>
              <a:buChar char="•"/>
            </a:pPr>
            <a:endParaRPr lang="en-GB" altLang="en-US" sz="1400" dirty="0">
              <a:solidFill>
                <a:schemeClr val="tx1"/>
              </a:solidFill>
              <a:latin typeface="Trebuchet MS" panose="020B0603020202020204" pitchFamily="34" charset="0"/>
            </a:endParaRPr>
          </a:p>
          <a:p>
            <a:pPr marL="342900" indent="-342900" eaLnBrk="1" hangingPunct="1">
              <a:spcBef>
                <a:spcPct val="20000"/>
              </a:spcBef>
              <a:buFont typeface="Arial" panose="020B0604020202020204" pitchFamily="34" charset="0"/>
              <a:buChar char="•"/>
            </a:pPr>
            <a:r>
              <a:rPr lang="en-GB" altLang="en-US" sz="2400" dirty="0">
                <a:solidFill>
                  <a:schemeClr val="tx1"/>
                </a:solidFill>
                <a:latin typeface="Trebuchet MS" panose="020B0603020202020204" pitchFamily="34" charset="0"/>
              </a:rPr>
              <a:t>When you have finished, click ‘back’ to </a:t>
            </a:r>
          </a:p>
          <a:p>
            <a:pPr eaLnBrk="1" hangingPunct="1">
              <a:spcBef>
                <a:spcPct val="20000"/>
              </a:spcBef>
            </a:pPr>
            <a:r>
              <a:rPr lang="en-GB" altLang="en-US" sz="2400" dirty="0">
                <a:solidFill>
                  <a:schemeClr val="tx1"/>
                </a:solidFill>
                <a:latin typeface="Trebuchet MS" panose="020B0603020202020204" pitchFamily="34" charset="0"/>
              </a:rPr>
              <a:t>    return to the main calendar page.</a:t>
            </a:r>
          </a:p>
        </p:txBody>
      </p:sp>
      <p:sp>
        <p:nvSpPr>
          <p:cNvPr id="18" name="Rounded Rectangle 17"/>
          <p:cNvSpPr/>
          <p:nvPr/>
        </p:nvSpPr>
        <p:spPr>
          <a:xfrm>
            <a:off x="468313" y="692696"/>
            <a:ext cx="8228012" cy="12239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400" b="1">
                <a:solidFill>
                  <a:schemeClr val="bg1"/>
                </a:solidFill>
                <a:latin typeface="Trebuchet MS" panose="020B0603020202020204" pitchFamily="34" charset="0"/>
              </a:rPr>
              <a:t>Science Advent calendar</a:t>
            </a:r>
            <a:endParaRPr lang="en-GB" sz="4400" b="1" dirty="0">
              <a:solidFill>
                <a:schemeClr val="bg1"/>
              </a:solidFill>
              <a:latin typeface="Trebuchet MS" panose="020B0603020202020204" pitchFamily="34" charset="0"/>
            </a:endParaRPr>
          </a:p>
        </p:txBody>
      </p:sp>
      <p:pic>
        <p:nvPicPr>
          <p:cNvPr id="4106" name="Picture 6">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463" y="4705350"/>
            <a:ext cx="1674812" cy="189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hlinkClick r:id="" action="ppaction://hlinkshowjump?jump=nextslide"/>
          </p:cNvPr>
          <p:cNvSpPr txBox="1"/>
          <p:nvPr/>
        </p:nvSpPr>
        <p:spPr>
          <a:xfrm>
            <a:off x="7292975" y="5280025"/>
            <a:ext cx="1674813" cy="964367"/>
          </a:xfrm>
          <a:prstGeom prst="rect">
            <a:avLst/>
          </a:prstGeom>
          <a:noFill/>
        </p:spPr>
        <p:txBody>
          <a:bodyPr>
            <a:spAutoFit/>
          </a:bodyPr>
          <a:lstStyle/>
          <a:p>
            <a:pPr algn="ctr" eaLnBrk="1" fontAlgn="auto" hangingPunct="1">
              <a:lnSpc>
                <a:spcPts val="3400"/>
              </a:lnSpc>
              <a:spcBef>
                <a:spcPts val="0"/>
              </a:spcBef>
              <a:spcAft>
                <a:spcPts val="0"/>
              </a:spcAft>
              <a:defRPr/>
            </a:pPr>
            <a:r>
              <a:rPr lang="cy-GB" sz="3200" dirty="0">
                <a:solidFill>
                  <a:schemeClr val="accent4">
                    <a:lumMod val="75000"/>
                  </a:schemeClr>
                </a:solidFill>
                <a:latin typeface="Trebuchet MS" panose="020B0603020202020204" pitchFamily="34" charset="0"/>
              </a:rPr>
              <a:t>Click to begin!</a:t>
            </a:r>
            <a:endParaRPr lang="en-GB" sz="3200" dirty="0">
              <a:solidFill>
                <a:schemeClr val="accent4">
                  <a:lumMod val="75000"/>
                </a:schemeClr>
              </a:solidFill>
              <a:latin typeface="Trebuchet MS" panose="020B0603020202020204" pitchFamily="34" charset="0"/>
            </a:endParaRPr>
          </a:p>
        </p:txBody>
      </p:sp>
    </p:spTree>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32000" y="4702968"/>
            <a:ext cx="8280000" cy="1681161"/>
          </a:xfrm>
          <a:prstGeom prst="roundRect">
            <a:avLst>
              <a:gd name="adj" fmla="val 1514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9" name="Rounded Rectangle 8"/>
          <p:cNvSpPr/>
          <p:nvPr/>
        </p:nvSpPr>
        <p:spPr>
          <a:xfrm>
            <a:off x="432000" y="1628775"/>
            <a:ext cx="8280000" cy="2855913"/>
          </a:xfrm>
          <a:prstGeom prst="roundRect">
            <a:avLst>
              <a:gd name="adj" fmla="val 1181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22539" name="TextBox 6"/>
          <p:cNvSpPr txBox="1">
            <a:spLocks noChangeArrowheads="1"/>
          </p:cNvSpPr>
          <p:nvPr/>
        </p:nvSpPr>
        <p:spPr bwMode="auto">
          <a:xfrm>
            <a:off x="468313" y="1700213"/>
            <a:ext cx="81962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4000" b="1" dirty="0" err="1">
                <a:solidFill>
                  <a:schemeClr val="accent1"/>
                </a:solidFill>
                <a:latin typeface="Trebuchet MS" panose="020B0603020202020204" pitchFamily="34" charset="0"/>
              </a:rPr>
              <a:t>Chemis</a:t>
            </a:r>
            <a:r>
              <a:rPr lang="en-GB" altLang="en-US" sz="4000" b="1" dirty="0">
                <a:solidFill>
                  <a:schemeClr val="accent1"/>
                </a:solidFill>
                <a:latin typeface="Trebuchet MS" panose="020B0603020202020204" pitchFamily="34" charset="0"/>
              </a:rPr>
              <a:t>-tree</a:t>
            </a:r>
          </a:p>
        </p:txBody>
      </p:sp>
      <p:sp>
        <p:nvSpPr>
          <p:cNvPr id="22540" name="TextBox 9"/>
          <p:cNvSpPr txBox="1">
            <a:spLocks noChangeArrowheads="1"/>
          </p:cNvSpPr>
          <p:nvPr/>
        </p:nvSpPr>
        <p:spPr bwMode="auto">
          <a:xfrm>
            <a:off x="468312" y="2401888"/>
            <a:ext cx="83359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GB" altLang="en-US" sz="2400" dirty="0">
              <a:latin typeface="Trebuchet MS" panose="020B0603020202020204" pitchFamily="34" charset="0"/>
            </a:endParaRPr>
          </a:p>
          <a:p>
            <a:pPr eaLnBrk="1" hangingPunct="1"/>
            <a:r>
              <a:rPr lang="en-GB" altLang="en-US" sz="2400" dirty="0">
                <a:latin typeface="Trebuchet MS" panose="020B0603020202020204" pitchFamily="34" charset="0"/>
              </a:rPr>
              <a:t>I</a:t>
            </a:r>
            <a:r>
              <a:rPr lang="en-US" altLang="en-US" sz="2400" dirty="0" err="1">
                <a:latin typeface="Trebuchet MS" panose="020B0603020202020204" pitchFamily="34" charset="0"/>
              </a:rPr>
              <a:t>nstead</a:t>
            </a:r>
            <a:r>
              <a:rPr lang="en-US" altLang="en-US" sz="2400" dirty="0">
                <a:latin typeface="Trebuchet MS" panose="020B0603020202020204" pitchFamily="34" charset="0"/>
              </a:rPr>
              <a:t> of a Christmas tree, try making a </a:t>
            </a:r>
            <a:r>
              <a:rPr lang="en-US" altLang="en-US" sz="2400" dirty="0" err="1">
                <a:latin typeface="Trebuchet MS" panose="020B0603020202020204" pitchFamily="34" charset="0"/>
                <a:hlinkClick r:id="rId3"/>
              </a:rPr>
              <a:t>Chemis</a:t>
            </a:r>
            <a:r>
              <a:rPr lang="en-US" altLang="en-US" sz="2400" dirty="0">
                <a:latin typeface="Trebuchet MS" panose="020B0603020202020204" pitchFamily="34" charset="0"/>
                <a:hlinkClick r:id="rId3"/>
              </a:rPr>
              <a:t>-tree</a:t>
            </a:r>
            <a:r>
              <a:rPr lang="en-US" altLang="en-US" sz="2400" dirty="0">
                <a:latin typeface="Trebuchet MS" panose="020B0603020202020204" pitchFamily="34" charset="0"/>
              </a:rPr>
              <a:t> for the science lab. You can use clamp stands and flasks, or decorate your tree with </a:t>
            </a:r>
            <a:r>
              <a:rPr lang="en-US" altLang="en-US" sz="2400" dirty="0">
                <a:latin typeface="Trebuchet MS" panose="020B0603020202020204" pitchFamily="34" charset="0"/>
                <a:hlinkClick r:id="rId4"/>
              </a:rPr>
              <a:t>molecular models</a:t>
            </a:r>
            <a:r>
              <a:rPr lang="en-US" altLang="en-US" sz="2400" dirty="0">
                <a:latin typeface="Trebuchet MS" panose="020B0603020202020204" pitchFamily="34" charset="0"/>
              </a:rPr>
              <a:t>.</a:t>
            </a:r>
            <a:endParaRPr lang="en-GB" altLang="en-US" sz="2400" dirty="0">
              <a:latin typeface="Trebuchet MS" panose="020B0603020202020204" pitchFamily="34" charset="0"/>
            </a:endParaRPr>
          </a:p>
        </p:txBody>
      </p:sp>
      <p:sp>
        <p:nvSpPr>
          <p:cNvPr id="22541" name="TextBox 6"/>
          <p:cNvSpPr txBox="1">
            <a:spLocks noChangeArrowheads="1"/>
          </p:cNvSpPr>
          <p:nvPr/>
        </p:nvSpPr>
        <p:spPr bwMode="auto">
          <a:xfrm>
            <a:off x="609277" y="4766875"/>
            <a:ext cx="4322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3600" b="1" dirty="0">
                <a:solidFill>
                  <a:schemeClr val="bg1"/>
                </a:solidFill>
                <a:latin typeface="Trebuchet MS" panose="020B0603020202020204" pitchFamily="34" charset="0"/>
              </a:rPr>
              <a:t>Christmas joke!</a:t>
            </a:r>
          </a:p>
        </p:txBody>
      </p:sp>
      <p:sp>
        <p:nvSpPr>
          <p:cNvPr id="22542" name="TextBox 15"/>
          <p:cNvSpPr txBox="1">
            <a:spLocks noChangeArrowheads="1"/>
          </p:cNvSpPr>
          <p:nvPr/>
        </p:nvSpPr>
        <p:spPr bwMode="auto">
          <a:xfrm>
            <a:off x="1117114" y="5417490"/>
            <a:ext cx="42475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400" dirty="0">
                <a:latin typeface="Trebuchet MS" panose="020B0603020202020204" pitchFamily="34" charset="0"/>
              </a:rPr>
              <a:t>What did one snowman say to the other snowman?</a:t>
            </a:r>
          </a:p>
        </p:txBody>
      </p:sp>
      <p:sp>
        <p:nvSpPr>
          <p:cNvPr id="22543" name="TextBox 19"/>
          <p:cNvSpPr txBox="1">
            <a:spLocks noChangeArrowheads="1"/>
          </p:cNvSpPr>
          <p:nvPr/>
        </p:nvSpPr>
        <p:spPr bwMode="auto">
          <a:xfrm>
            <a:off x="5707310" y="5078214"/>
            <a:ext cx="276626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2800" dirty="0">
                <a:latin typeface="Trebuchet MS" panose="020B0603020202020204" pitchFamily="34" charset="0"/>
              </a:rPr>
              <a:t>“Can you smell carrots?”</a:t>
            </a:r>
          </a:p>
          <a:p>
            <a:pPr eaLnBrk="1" hangingPunct="1"/>
            <a:endParaRPr lang="en-GB" altLang="en-US" dirty="0">
              <a:latin typeface="Trebuchet MS" panose="020B0603020202020204" pitchFamily="34" charset="0"/>
            </a:endParaRPr>
          </a:p>
        </p:txBody>
      </p:sp>
      <p:grpSp>
        <p:nvGrpSpPr>
          <p:cNvPr id="17" name="Group 16"/>
          <p:cNvGrpSpPr>
            <a:grpSpLocks/>
          </p:cNvGrpSpPr>
          <p:nvPr/>
        </p:nvGrpSpPr>
        <p:grpSpPr bwMode="auto">
          <a:xfrm>
            <a:off x="5523950" y="4762079"/>
            <a:ext cx="3132987" cy="1549400"/>
            <a:chOff x="6497995" y="4892228"/>
            <a:chExt cx="2161724" cy="780667"/>
          </a:xfrm>
          <a:solidFill>
            <a:schemeClr val="bg1"/>
          </a:solidFill>
        </p:grpSpPr>
        <p:sp>
          <p:nvSpPr>
            <p:cNvPr id="18" name="Rounded Rectangle 17"/>
            <p:cNvSpPr/>
            <p:nvPr/>
          </p:nvSpPr>
          <p:spPr>
            <a:xfrm>
              <a:off x="6497995" y="4892228"/>
              <a:ext cx="2136869" cy="780667"/>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9" name="TextBox 18"/>
            <p:cNvSpPr txBox="1"/>
            <p:nvPr/>
          </p:nvSpPr>
          <p:spPr>
            <a:xfrm>
              <a:off x="6522850" y="5071465"/>
              <a:ext cx="2136869" cy="476719"/>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cy-GB" altLang="en-US" sz="2800" dirty="0">
                  <a:solidFill>
                    <a:schemeClr val="accent1"/>
                  </a:solidFill>
                  <a:latin typeface="Trebuchet MS" panose="020B0603020202020204" pitchFamily="34" charset="0"/>
                </a:rPr>
                <a:t>Click to reveal answer!</a:t>
              </a:r>
              <a:endParaRPr lang="en-GB" altLang="en-US" sz="2800" dirty="0">
                <a:solidFill>
                  <a:schemeClr val="accent1"/>
                </a:solidFill>
                <a:latin typeface="Trebuchet MS" panose="020B0603020202020204" pitchFamily="34" charset="0"/>
              </a:endParaRPr>
            </a:p>
          </p:txBody>
        </p:sp>
      </p:grpSp>
      <p:pic>
        <p:nvPicPr>
          <p:cNvPr id="22547" name="Picture 4" descr="C:\Documents and Settings\gaby\Local Settings\Temporary Internet Files\Content.IE5\41LZ5M70\MC90029066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39767">
            <a:off x="7601691" y="1427203"/>
            <a:ext cx="1205791" cy="110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C:\Documents and Settings\gaby\Local Settings\Temporary Internet Files\Content.IE5\41LZ5M70\MC90044000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27"/>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sp>
        <p:nvSpPr>
          <p:cNvPr id="29" name="Title 5"/>
          <p:cNvSpPr txBox="1">
            <a:spLocks/>
          </p:cNvSpPr>
          <p:nvPr/>
        </p:nvSpPr>
        <p:spPr>
          <a:xfrm>
            <a:off x="0" y="269875"/>
            <a:ext cx="9144000" cy="11430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4900" b="1" dirty="0">
                <a:solidFill>
                  <a:prstClr val="black"/>
                </a:solidFill>
                <a:latin typeface="Trebuchet MS" pitchFamily="34" charset="0"/>
              </a:rPr>
              <a:t>6</a:t>
            </a:r>
            <a:r>
              <a:rPr lang="en-GB" sz="4900" b="1" baseline="30000" dirty="0">
                <a:solidFill>
                  <a:prstClr val="black"/>
                </a:solidFill>
                <a:latin typeface="Trebuchet MS" pitchFamily="34" charset="0"/>
              </a:rPr>
              <a:t>th</a:t>
            </a:r>
            <a:r>
              <a:rPr lang="en-GB" sz="4900" b="1" dirty="0">
                <a:solidFill>
                  <a:prstClr val="black"/>
                </a:solidFill>
                <a:latin typeface="Trebuchet MS" pitchFamily="34" charset="0"/>
              </a:rPr>
              <a:t> December       </a:t>
            </a:r>
            <a:br>
              <a:rPr lang="en-GB" sz="7100" dirty="0">
                <a:solidFill>
                  <a:prstClr val="black"/>
                </a:solidFill>
                <a:latin typeface="Trebuchet MS" pitchFamily="34" charset="0"/>
              </a:rPr>
            </a:br>
            <a:r>
              <a:rPr lang="en-GB" sz="3300" dirty="0">
                <a:solidFill>
                  <a:prstClr val="black"/>
                </a:solidFill>
                <a:latin typeface="Trebuchet MS" pitchFamily="34" charset="0"/>
              </a:rPr>
              <a:t>(19 days to go)</a:t>
            </a:r>
          </a:p>
        </p:txBody>
      </p:sp>
      <p:pic>
        <p:nvPicPr>
          <p:cNvPr id="30" name="Picture 3" descr="C:\Documents and Settings\gaby\Local Settings\Temporary Internet Files\Content.IE5\41LZ5M70\MC90044000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0"/>
          <p:cNvGrpSpPr/>
          <p:nvPr/>
        </p:nvGrpSpPr>
        <p:grpSpPr>
          <a:xfrm>
            <a:off x="101381" y="5589240"/>
            <a:ext cx="969481" cy="1025865"/>
            <a:chOff x="101381" y="5320057"/>
            <a:chExt cx="969481" cy="1025865"/>
          </a:xfrm>
        </p:grpSpPr>
        <p:pic>
          <p:nvPicPr>
            <p:cNvPr id="32" name="Picture 26">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6">
              <a:hlinkClick r:id="rId7"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20675" y="1773238"/>
            <a:ext cx="4611688" cy="4464050"/>
          </a:xfrm>
          <a:prstGeom prst="roundRect">
            <a:avLst>
              <a:gd name="adj" fmla="val 935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24586" name="TextBox 9"/>
          <p:cNvSpPr txBox="1">
            <a:spLocks noChangeArrowheads="1"/>
          </p:cNvSpPr>
          <p:nvPr/>
        </p:nvSpPr>
        <p:spPr bwMode="auto">
          <a:xfrm>
            <a:off x="608013" y="2565400"/>
            <a:ext cx="41814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400" dirty="0">
                <a:latin typeface="Trebuchet MS" panose="020B0603020202020204" pitchFamily="34" charset="0"/>
              </a:rPr>
              <a:t>When Prince Albert (Queen Victoria’s husband) began the British tradition of celebrating Christmas with a tree in 1850, he ordered that it be hung from the ceiling!</a:t>
            </a:r>
          </a:p>
        </p:txBody>
      </p:sp>
      <p:sp>
        <p:nvSpPr>
          <p:cNvPr id="24587" name="TextBox 6"/>
          <p:cNvSpPr txBox="1">
            <a:spLocks noChangeArrowheads="1"/>
          </p:cNvSpPr>
          <p:nvPr/>
        </p:nvSpPr>
        <p:spPr bwMode="auto">
          <a:xfrm>
            <a:off x="608013" y="1817688"/>
            <a:ext cx="3837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3600" b="1" dirty="0">
                <a:solidFill>
                  <a:schemeClr val="bg1"/>
                </a:solidFill>
                <a:latin typeface="Trebuchet MS" panose="020B0603020202020204" pitchFamily="34" charset="0"/>
              </a:rPr>
              <a:t>Christmas fact …</a:t>
            </a:r>
          </a:p>
        </p:txBody>
      </p:sp>
      <p:sp>
        <p:nvSpPr>
          <p:cNvPr id="14" name="Plaque 13"/>
          <p:cNvSpPr/>
          <p:nvPr/>
        </p:nvSpPr>
        <p:spPr>
          <a:xfrm>
            <a:off x="5219700" y="1844675"/>
            <a:ext cx="3600450" cy="4419600"/>
          </a:xfrm>
          <a:prstGeom prst="plaque">
            <a:avLst>
              <a:gd name="adj" fmla="val 6373"/>
            </a:avLst>
          </a:prstGeom>
          <a:solidFill>
            <a:srgbClr val="DCE6F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4589" name="TextBox 14"/>
          <p:cNvSpPr txBox="1">
            <a:spLocks noChangeArrowheads="1"/>
          </p:cNvSpPr>
          <p:nvPr/>
        </p:nvSpPr>
        <p:spPr bwMode="auto">
          <a:xfrm>
            <a:off x="5292080" y="1916113"/>
            <a:ext cx="3456062"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3200" b="1" dirty="0">
                <a:solidFill>
                  <a:schemeClr val="accent1"/>
                </a:solidFill>
                <a:latin typeface="Trebuchet MS" panose="020B0603020202020204" pitchFamily="34" charset="0"/>
              </a:rPr>
              <a:t>Christmas trees</a:t>
            </a:r>
          </a:p>
          <a:p>
            <a:pPr algn="ctr" eaLnBrk="1" hangingPunct="1"/>
            <a:endParaRPr lang="en-GB" altLang="en-US" sz="2000" b="1" dirty="0">
              <a:solidFill>
                <a:schemeClr val="accent1"/>
              </a:solidFill>
              <a:latin typeface="Trebuchet MS" panose="020B0603020202020204" pitchFamily="34" charset="0"/>
            </a:endParaRPr>
          </a:p>
          <a:p>
            <a:pPr eaLnBrk="1" hangingPunct="1"/>
            <a:r>
              <a:rPr lang="en-GB" altLang="en-US" sz="2000" dirty="0">
                <a:latin typeface="Trebuchet MS" panose="020B0603020202020204" pitchFamily="34" charset="0"/>
              </a:rPr>
              <a:t>Christmas trees need to cope with being cut and put inside for a few weeks.  </a:t>
            </a:r>
          </a:p>
          <a:p>
            <a:pPr eaLnBrk="1" hangingPunct="1"/>
            <a:r>
              <a:rPr lang="en-GB" altLang="en-US" sz="2000" dirty="0">
                <a:latin typeface="Trebuchet MS" panose="020B0603020202020204" pitchFamily="34" charset="0"/>
              </a:rPr>
              <a:t>What features should  a Christmas tree have?</a:t>
            </a:r>
          </a:p>
          <a:p>
            <a:pPr algn="ctr" eaLnBrk="1" hangingPunct="1"/>
            <a:endParaRPr lang="en-GB" altLang="en-US" sz="2000" dirty="0">
              <a:latin typeface="Trebuchet MS" panose="020B0603020202020204" pitchFamily="34" charset="0"/>
            </a:endParaRPr>
          </a:p>
          <a:p>
            <a:pPr eaLnBrk="1" hangingPunct="1"/>
            <a:r>
              <a:rPr lang="en-GB" altLang="en-US" sz="2000" dirty="0">
                <a:latin typeface="Trebuchet MS" panose="020B0603020202020204" pitchFamily="34" charset="0"/>
              </a:rPr>
              <a:t>Find out more about the </a:t>
            </a:r>
          </a:p>
          <a:p>
            <a:pPr eaLnBrk="1" hangingPunct="1"/>
            <a:r>
              <a:rPr lang="en-GB" altLang="en-US" sz="2000" dirty="0">
                <a:latin typeface="Trebuchet MS" panose="020B0603020202020204" pitchFamily="34" charset="0"/>
                <a:hlinkClick r:id="rId3"/>
              </a:rPr>
              <a:t>science of Christmas trees</a:t>
            </a:r>
            <a:r>
              <a:rPr lang="en-GB" altLang="en-US" sz="2000" dirty="0">
                <a:latin typeface="Trebuchet MS" panose="020B0603020202020204" pitchFamily="34" charset="0"/>
              </a:rPr>
              <a:t>.</a:t>
            </a:r>
          </a:p>
          <a:p>
            <a:pPr eaLnBrk="1" hangingPunct="1"/>
            <a:endParaRPr lang="en-GB" altLang="en-US" sz="2000" dirty="0">
              <a:latin typeface="Trebuchet MS" panose="020B0603020202020204" pitchFamily="34" charset="0"/>
            </a:endParaRPr>
          </a:p>
        </p:txBody>
      </p:sp>
      <p:sp>
        <p:nvSpPr>
          <p:cNvPr id="24590" name="Rectangle 15"/>
          <p:cNvSpPr>
            <a:spLocks noChangeArrowheads="1"/>
          </p:cNvSpPr>
          <p:nvPr/>
        </p:nvSpPr>
        <p:spPr bwMode="auto">
          <a:xfrm>
            <a:off x="5148263" y="4941888"/>
            <a:ext cx="360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GB" altLang="en-US" sz="2000" dirty="0">
              <a:latin typeface="Trebuchet MS" panose="020B0603020202020204" pitchFamily="34" charset="0"/>
            </a:endParaRPr>
          </a:p>
        </p:txBody>
      </p:sp>
      <p:pic>
        <p:nvPicPr>
          <p:cNvPr id="24591" name="Picture 2" descr="C:\Documents and Settings\gaby\Local Settings\Temporary Internet Files\Content.IE5\BJWIKKXB\MC9004399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187" y="4800601"/>
            <a:ext cx="66198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3" descr="C:\Documents and Settings\gaby\Local Settings\Temporary Internet Files\Content.IE5\41LZ5M70\MC90043995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849" y="5038726"/>
            <a:ext cx="512763"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5" descr="C:\Documents and Settings\gaby\Local Settings\Temporary Internet Files\Content.IE5\M0QYHXZZ\MC90043996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1612" y="4967288"/>
            <a:ext cx="6477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6" descr="C:\Documents and Settings\gaby\Local Settings\Temporary Internet Files\Content.IE5\BJWIKKXB\MC90043994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7449" y="5305426"/>
            <a:ext cx="43973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C:\Documents and Settings\gaby\Local Settings\Temporary Internet Files\Content.IE5\41LZ5M70\MC90044000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sp>
        <p:nvSpPr>
          <p:cNvPr id="26" name="Title 5"/>
          <p:cNvSpPr txBox="1">
            <a:spLocks/>
          </p:cNvSpPr>
          <p:nvPr/>
        </p:nvSpPr>
        <p:spPr>
          <a:xfrm>
            <a:off x="0" y="269875"/>
            <a:ext cx="9144000" cy="11430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4900" b="1" dirty="0">
                <a:solidFill>
                  <a:prstClr val="black"/>
                </a:solidFill>
                <a:latin typeface="Trebuchet MS" pitchFamily="34" charset="0"/>
              </a:rPr>
              <a:t>7</a:t>
            </a:r>
            <a:r>
              <a:rPr lang="en-GB" sz="4900" b="1" baseline="30000" dirty="0">
                <a:solidFill>
                  <a:prstClr val="black"/>
                </a:solidFill>
                <a:latin typeface="Trebuchet MS" pitchFamily="34" charset="0"/>
              </a:rPr>
              <a:t>th</a:t>
            </a:r>
            <a:r>
              <a:rPr lang="en-GB" sz="4900" b="1" dirty="0">
                <a:solidFill>
                  <a:prstClr val="black"/>
                </a:solidFill>
                <a:latin typeface="Trebuchet MS" pitchFamily="34" charset="0"/>
              </a:rPr>
              <a:t> December       </a:t>
            </a:r>
            <a:br>
              <a:rPr lang="en-GB" sz="7100" dirty="0">
                <a:solidFill>
                  <a:prstClr val="black"/>
                </a:solidFill>
                <a:latin typeface="Trebuchet MS" pitchFamily="34" charset="0"/>
              </a:rPr>
            </a:br>
            <a:r>
              <a:rPr lang="en-GB" sz="3600" dirty="0">
                <a:solidFill>
                  <a:prstClr val="black"/>
                </a:solidFill>
                <a:latin typeface="Trebuchet MS" pitchFamily="34" charset="0"/>
              </a:rPr>
              <a:t>(18 days to go)</a:t>
            </a:r>
          </a:p>
        </p:txBody>
      </p:sp>
      <p:pic>
        <p:nvPicPr>
          <p:cNvPr id="27" name="Picture 3" descr="C:\Documents and Settings\gaby\Local Settings\Temporary Internet Files\Content.IE5\41LZ5M70\MC90044000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p:nvGrpSpPr>
        <p:grpSpPr>
          <a:xfrm>
            <a:off x="101381" y="5589240"/>
            <a:ext cx="969481" cy="1025865"/>
            <a:chOff x="101381" y="5320057"/>
            <a:chExt cx="969481" cy="1025865"/>
          </a:xfrm>
        </p:grpSpPr>
        <p:pic>
          <p:nvPicPr>
            <p:cNvPr id="29" name="Picture 26">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6">
              <a:hlinkClick r:id="rId9"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spTree>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23850" y="1773238"/>
            <a:ext cx="4611688" cy="4464050"/>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26634" name="TextBox 9"/>
          <p:cNvSpPr txBox="1">
            <a:spLocks noChangeArrowheads="1"/>
          </p:cNvSpPr>
          <p:nvPr/>
        </p:nvSpPr>
        <p:spPr bwMode="auto">
          <a:xfrm>
            <a:off x="539750" y="2492375"/>
            <a:ext cx="43211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400" dirty="0">
                <a:latin typeface="Trebuchet MS" panose="020B0603020202020204" pitchFamily="34" charset="0"/>
              </a:rPr>
              <a:t>Brussel sprouts - you either love them or hate them. Scientists have found that some people have the gene </a:t>
            </a:r>
            <a:r>
              <a:rPr lang="en-GB" altLang="en-US" sz="2400" dirty="0">
                <a:latin typeface="Trebuchet MS" panose="020B0603020202020204" pitchFamily="34" charset="0"/>
              </a:rPr>
              <a:t>TAS2R38 which means that they can taste a </a:t>
            </a:r>
          </a:p>
          <a:p>
            <a:pPr eaLnBrk="1" hangingPunct="1"/>
            <a:r>
              <a:rPr lang="en-GB" altLang="en-US" sz="2400" dirty="0">
                <a:latin typeface="Trebuchet MS" panose="020B0603020202020204" pitchFamily="34" charset="0"/>
              </a:rPr>
              <a:t>bitter </a:t>
            </a:r>
            <a:r>
              <a:rPr lang="en-GB" altLang="en-US" sz="2400" dirty="0" err="1">
                <a:latin typeface="Trebuchet MS" panose="020B0603020202020204" pitchFamily="34" charset="0"/>
              </a:rPr>
              <a:t>chem</a:t>
            </a:r>
            <a:r>
              <a:rPr lang="en-US" altLang="en-US" sz="2400" dirty="0" err="1">
                <a:latin typeface="Trebuchet MS" panose="020B0603020202020204" pitchFamily="34" charset="0"/>
              </a:rPr>
              <a:t>ical</a:t>
            </a:r>
            <a:r>
              <a:rPr lang="en-US" altLang="en-US" sz="2400" dirty="0">
                <a:latin typeface="Trebuchet MS" panose="020B0603020202020204" pitchFamily="34" charset="0"/>
              </a:rPr>
              <a:t> in</a:t>
            </a:r>
          </a:p>
          <a:p>
            <a:pPr eaLnBrk="1" hangingPunct="1"/>
            <a:r>
              <a:rPr lang="en-US" altLang="en-US" sz="2400" dirty="0">
                <a:latin typeface="Trebuchet MS" panose="020B0603020202020204" pitchFamily="34" charset="0"/>
              </a:rPr>
              <a:t>the sprouts.</a:t>
            </a:r>
          </a:p>
          <a:p>
            <a:pPr eaLnBrk="1" hangingPunct="1"/>
            <a:endParaRPr lang="en-GB" altLang="en-US" sz="2400" dirty="0">
              <a:latin typeface="Trebuchet MS" panose="020B0603020202020204" pitchFamily="34" charset="0"/>
            </a:endParaRPr>
          </a:p>
        </p:txBody>
      </p:sp>
      <p:sp>
        <p:nvSpPr>
          <p:cNvPr id="26635" name="TextBox 6"/>
          <p:cNvSpPr txBox="1">
            <a:spLocks noChangeArrowheads="1"/>
          </p:cNvSpPr>
          <p:nvPr/>
        </p:nvSpPr>
        <p:spPr bwMode="auto">
          <a:xfrm>
            <a:off x="523875" y="1844675"/>
            <a:ext cx="31840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4400" b="1" dirty="0">
                <a:solidFill>
                  <a:schemeClr val="accent1"/>
                </a:solidFill>
                <a:latin typeface="Trebuchet MS" panose="020B0603020202020204" pitchFamily="34" charset="0"/>
              </a:rPr>
              <a:t>Gene </a:t>
            </a:r>
            <a:r>
              <a:rPr lang="en-GB" altLang="en-US" sz="2400" b="1" dirty="0">
                <a:solidFill>
                  <a:schemeClr val="tx2">
                    <a:lumMod val="60000"/>
                    <a:lumOff val="40000"/>
                  </a:schemeClr>
                </a:solidFill>
                <a:latin typeface="Trebuchet MS" panose="020B0603020202020204" pitchFamily="34" charset="0"/>
              </a:rPr>
              <a:t>TAS2R38</a:t>
            </a:r>
          </a:p>
        </p:txBody>
      </p:sp>
      <p:sp>
        <p:nvSpPr>
          <p:cNvPr id="14" name="Plaque 13"/>
          <p:cNvSpPr/>
          <p:nvPr/>
        </p:nvSpPr>
        <p:spPr>
          <a:xfrm>
            <a:off x="5203825" y="1784350"/>
            <a:ext cx="3600450" cy="4419600"/>
          </a:xfrm>
          <a:prstGeom prst="plaque">
            <a:avLst>
              <a:gd name="adj" fmla="val 637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6637" name="TextBox 14"/>
          <p:cNvSpPr txBox="1">
            <a:spLocks noChangeArrowheads="1"/>
          </p:cNvSpPr>
          <p:nvPr/>
        </p:nvSpPr>
        <p:spPr bwMode="auto">
          <a:xfrm>
            <a:off x="5219700" y="1916113"/>
            <a:ext cx="36004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3600" b="1" dirty="0">
                <a:solidFill>
                  <a:schemeClr val="bg1"/>
                </a:solidFill>
                <a:latin typeface="Trebuchet MS" panose="020B0603020202020204" pitchFamily="34" charset="0"/>
              </a:rPr>
              <a:t>Sprout survey</a:t>
            </a:r>
          </a:p>
          <a:p>
            <a:pPr algn="ctr" eaLnBrk="1" hangingPunct="1"/>
            <a:endParaRPr lang="en-GB" altLang="en-US" sz="3600" dirty="0">
              <a:solidFill>
                <a:schemeClr val="bg1"/>
              </a:solidFill>
              <a:latin typeface="Trebuchet MS" panose="020B0603020202020204" pitchFamily="34" charset="0"/>
            </a:endParaRPr>
          </a:p>
          <a:p>
            <a:pPr algn="ctr" eaLnBrk="1" hangingPunct="1"/>
            <a:endParaRPr lang="en-GB" altLang="en-US" sz="3600" dirty="0">
              <a:solidFill>
                <a:schemeClr val="bg1"/>
              </a:solidFill>
              <a:latin typeface="Trebuchet MS" panose="020B0603020202020204" pitchFamily="34" charset="0"/>
            </a:endParaRPr>
          </a:p>
        </p:txBody>
      </p:sp>
      <p:sp>
        <p:nvSpPr>
          <p:cNvPr id="26638" name="Rectangle 15"/>
          <p:cNvSpPr>
            <a:spLocks noChangeArrowheads="1"/>
          </p:cNvSpPr>
          <p:nvPr/>
        </p:nvSpPr>
        <p:spPr bwMode="auto">
          <a:xfrm>
            <a:off x="5420494" y="2636912"/>
            <a:ext cx="32559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400" dirty="0">
                <a:latin typeface="Trebuchet MS" panose="020B0603020202020204" pitchFamily="34" charset="0"/>
              </a:rPr>
              <a:t>Do a quick survey of the class to see </a:t>
            </a:r>
            <a:r>
              <a:rPr lang="en-US" altLang="en-US" sz="2400" dirty="0">
                <a:latin typeface="Trebuchet MS" panose="020B0603020202020204" pitchFamily="34" charset="0"/>
              </a:rPr>
              <a:t>who has tried</a:t>
            </a:r>
          </a:p>
          <a:p>
            <a:pPr eaLnBrk="1" hangingPunct="1"/>
            <a:r>
              <a:rPr lang="en-US" altLang="en-US" sz="2400" dirty="0">
                <a:latin typeface="Trebuchet MS" panose="020B0603020202020204" pitchFamily="34" charset="0"/>
              </a:rPr>
              <a:t>Brussel sprouts</a:t>
            </a:r>
          </a:p>
          <a:p>
            <a:pPr eaLnBrk="1" hangingPunct="1"/>
            <a:r>
              <a:rPr lang="en-US" altLang="en-US" sz="2400" dirty="0">
                <a:latin typeface="Trebuchet MS" panose="020B0603020202020204" pitchFamily="34" charset="0"/>
              </a:rPr>
              <a:t>and how many people like/dislike eating them.</a:t>
            </a:r>
          </a:p>
          <a:p>
            <a:pPr eaLnBrk="1" hangingPunct="1"/>
            <a:endParaRPr lang="en-GB" altLang="en-US" sz="2400" dirty="0">
              <a:latin typeface="Trebuchet MS" panose="020B0603020202020204" pitchFamily="34" charset="0"/>
            </a:endParaRPr>
          </a:p>
        </p:txBody>
      </p:sp>
      <p:grpSp>
        <p:nvGrpSpPr>
          <p:cNvPr id="2" name="Group 1"/>
          <p:cNvGrpSpPr/>
          <p:nvPr/>
        </p:nvGrpSpPr>
        <p:grpSpPr>
          <a:xfrm>
            <a:off x="3269577" y="4622299"/>
            <a:ext cx="1674812" cy="1893888"/>
            <a:chOff x="2627313" y="4581525"/>
            <a:chExt cx="1674812" cy="1893888"/>
          </a:xfrm>
        </p:grpSpPr>
        <p:pic>
          <p:nvPicPr>
            <p:cNvPr id="26641"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581525"/>
              <a:ext cx="1674812" cy="189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42" name="Rectangle 4">
              <a:hlinkClick r:id="rId3" action="ppaction://hlinksldjump"/>
            </p:cNvPr>
            <p:cNvSpPr>
              <a:spLocks noChangeArrowheads="1"/>
            </p:cNvSpPr>
            <p:nvPr/>
          </p:nvSpPr>
          <p:spPr bwMode="auto">
            <a:xfrm>
              <a:off x="2816225" y="5068217"/>
              <a:ext cx="12969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cy-GB" altLang="en-US" sz="2400" dirty="0">
                  <a:solidFill>
                    <a:srgbClr val="604A7B"/>
                  </a:solidFill>
                  <a:latin typeface="Trebuchet MS" panose="020B0603020202020204" pitchFamily="34" charset="0"/>
                  <a:hlinkClick r:id="rId5"/>
                </a:rPr>
                <a:t>Click to find out more</a:t>
              </a:r>
              <a:endParaRPr lang="en-GB" altLang="en-US" sz="2400" dirty="0">
                <a:solidFill>
                  <a:srgbClr val="604A7B"/>
                </a:solidFill>
                <a:latin typeface="Trebuchet MS" panose="020B0603020202020204" pitchFamily="34" charset="0"/>
              </a:endParaRPr>
            </a:p>
          </p:txBody>
        </p:sp>
      </p:grpSp>
      <p:pic>
        <p:nvPicPr>
          <p:cNvPr id="23" name="Picture 3" descr="C:\Documents and Settings\gaby\Local Settings\Temporary Internet Files\Content.IE5\41LZ5M70\MC90044000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rebuchet MS" panose="020B0603020202020204" pitchFamily="34" charset="0"/>
            </a:endParaRPr>
          </a:p>
        </p:txBody>
      </p:sp>
      <p:pic>
        <p:nvPicPr>
          <p:cNvPr id="25" name="Picture 3" descr="C:\Documents and Settings\gaby\Local Settings\Temporary Internet Files\Content.IE5\41LZ5M70\MC90044000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5"/>
          <p:cNvSpPr txBox="1">
            <a:spLocks/>
          </p:cNvSpPr>
          <p:nvPr/>
        </p:nvSpPr>
        <p:spPr>
          <a:xfrm>
            <a:off x="0" y="269875"/>
            <a:ext cx="9144000" cy="11430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4800" b="1" dirty="0">
                <a:latin typeface="Trebuchet MS" pitchFamily="34" charset="0"/>
              </a:rPr>
              <a:t>8</a:t>
            </a:r>
            <a:r>
              <a:rPr lang="en-GB" sz="4800" b="1" baseline="30000" dirty="0">
                <a:latin typeface="Trebuchet MS" pitchFamily="34" charset="0"/>
              </a:rPr>
              <a:t>th</a:t>
            </a:r>
            <a:r>
              <a:rPr lang="en-GB" sz="4800" b="1" dirty="0">
                <a:latin typeface="Trebuchet MS" pitchFamily="34" charset="0"/>
              </a:rPr>
              <a:t> December</a:t>
            </a:r>
            <a:br>
              <a:rPr lang="en-GB" sz="4800" dirty="0">
                <a:latin typeface="Trebuchet MS" pitchFamily="34" charset="0"/>
              </a:rPr>
            </a:br>
            <a:r>
              <a:rPr lang="en-GB" sz="3100" dirty="0">
                <a:latin typeface="Trebuchet MS" pitchFamily="34" charset="0"/>
              </a:rPr>
              <a:t>(17 days to go)</a:t>
            </a:r>
          </a:p>
        </p:txBody>
      </p:sp>
      <p:grpSp>
        <p:nvGrpSpPr>
          <p:cNvPr id="27" name="Group 26"/>
          <p:cNvGrpSpPr/>
          <p:nvPr/>
        </p:nvGrpSpPr>
        <p:grpSpPr>
          <a:xfrm>
            <a:off x="101381" y="5589240"/>
            <a:ext cx="969481" cy="1025865"/>
            <a:chOff x="101381" y="5320057"/>
            <a:chExt cx="969481" cy="1025865"/>
          </a:xfrm>
        </p:grpSpPr>
        <p:pic>
          <p:nvPicPr>
            <p:cNvPr id="28" name="Picture 26">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6">
              <a:hlinkClick r:id="rId7"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l="79365" t="79975" r="2662"/>
          <a:stretch/>
        </p:blipFill>
        <p:spPr>
          <a:xfrm>
            <a:off x="6800849" y="5108991"/>
            <a:ext cx="1738313" cy="1419271"/>
          </a:xfrm>
          <a:prstGeom prst="rect">
            <a:avLst/>
          </a:prstGeom>
        </p:spPr>
      </p:pic>
    </p:spTree>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97333" y="1773238"/>
            <a:ext cx="3747269" cy="4478198"/>
          </a:xfrm>
          <a:prstGeom prst="roundRect">
            <a:avLst>
              <a:gd name="adj" fmla="val 935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32778" name="TextBox 9"/>
          <p:cNvSpPr txBox="1">
            <a:spLocks noChangeArrowheads="1"/>
          </p:cNvSpPr>
          <p:nvPr/>
        </p:nvSpPr>
        <p:spPr bwMode="auto">
          <a:xfrm>
            <a:off x="1044972" y="2780928"/>
            <a:ext cx="359963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000" dirty="0">
                <a:latin typeface="Trebuchet MS" panose="020B0603020202020204" pitchFamily="34" charset="0"/>
              </a:rPr>
              <a:t>Christmas jumpers </a:t>
            </a:r>
            <a:r>
              <a:rPr lang="en-US" altLang="en-US" sz="2000" dirty="0">
                <a:latin typeface="Trebuchet MS" panose="020B0603020202020204" pitchFamily="34" charset="0"/>
              </a:rPr>
              <a:t>have seen a huge increase in popularity in recent years. </a:t>
            </a:r>
          </a:p>
          <a:p>
            <a:pPr eaLnBrk="1" hangingPunct="1"/>
            <a:endParaRPr lang="en-US" altLang="en-US" sz="2000" dirty="0">
              <a:latin typeface="Trebuchet MS" panose="020B0603020202020204" pitchFamily="34" charset="0"/>
            </a:endParaRPr>
          </a:p>
          <a:p>
            <a:pPr eaLnBrk="1" hangingPunct="1"/>
            <a:endParaRPr lang="en-US" altLang="en-US" sz="2000" dirty="0">
              <a:latin typeface="Trebuchet MS" panose="020B0603020202020204" pitchFamily="34" charset="0"/>
            </a:endParaRPr>
          </a:p>
          <a:p>
            <a:pPr eaLnBrk="1" hangingPunct="1"/>
            <a:endParaRPr lang="en-US" altLang="en-US" sz="2000" dirty="0">
              <a:latin typeface="Trebuchet MS" panose="020B0603020202020204" pitchFamily="34" charset="0"/>
            </a:endParaRPr>
          </a:p>
          <a:p>
            <a:pPr eaLnBrk="1" hangingPunct="1"/>
            <a:endParaRPr lang="en-US" altLang="en-US" sz="2000" dirty="0">
              <a:latin typeface="Trebuchet MS" panose="020B0603020202020204" pitchFamily="34" charset="0"/>
            </a:endParaRPr>
          </a:p>
          <a:p>
            <a:pPr eaLnBrk="1" hangingPunct="1"/>
            <a:endParaRPr lang="en-US" altLang="en-US" sz="2000" dirty="0">
              <a:latin typeface="Trebuchet MS" panose="020B0603020202020204" pitchFamily="34" charset="0"/>
            </a:endParaRPr>
          </a:p>
          <a:p>
            <a:pPr eaLnBrk="1" hangingPunct="1"/>
            <a:r>
              <a:rPr lang="en-US" altLang="en-US" sz="2000" dirty="0">
                <a:latin typeface="Trebuchet MS" panose="020B0603020202020204" pitchFamily="34" charset="0"/>
              </a:rPr>
              <a:t>Around 12 million Christmas jumpers are sold annually in the UK. </a:t>
            </a:r>
            <a:endParaRPr lang="en-GB" altLang="en-US" sz="2000" dirty="0">
              <a:latin typeface="Trebuchet MS" panose="020B0603020202020204" pitchFamily="34" charset="0"/>
            </a:endParaRPr>
          </a:p>
          <a:p>
            <a:pPr algn="ctr" eaLnBrk="1" hangingPunct="1"/>
            <a:endParaRPr lang="en-GB" altLang="en-US" sz="2000" dirty="0">
              <a:latin typeface="Trebuchet MS" panose="020B0603020202020204" pitchFamily="34" charset="0"/>
            </a:endParaRPr>
          </a:p>
        </p:txBody>
      </p:sp>
      <p:sp>
        <p:nvSpPr>
          <p:cNvPr id="32779" name="TextBox 6"/>
          <p:cNvSpPr txBox="1">
            <a:spLocks noChangeArrowheads="1"/>
          </p:cNvSpPr>
          <p:nvPr/>
        </p:nvSpPr>
        <p:spPr bwMode="auto">
          <a:xfrm>
            <a:off x="1040209" y="1772816"/>
            <a:ext cx="34940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3200" b="1" dirty="0">
                <a:solidFill>
                  <a:schemeClr val="bg1"/>
                </a:solidFill>
                <a:latin typeface="Trebuchet MS" panose="020B0603020202020204" pitchFamily="34" charset="0"/>
              </a:rPr>
              <a:t>Interesting </a:t>
            </a:r>
          </a:p>
          <a:p>
            <a:pPr eaLnBrk="1" hangingPunct="1"/>
            <a:r>
              <a:rPr lang="en-GB" altLang="en-US" sz="3200" b="1" dirty="0">
                <a:solidFill>
                  <a:schemeClr val="bg1"/>
                </a:solidFill>
                <a:latin typeface="Trebuchet MS" panose="020B0603020202020204" pitchFamily="34" charset="0"/>
              </a:rPr>
              <a:t>Christmas fact …</a:t>
            </a:r>
          </a:p>
        </p:txBody>
      </p:sp>
      <p:sp>
        <p:nvSpPr>
          <p:cNvPr id="14" name="Plaque 13"/>
          <p:cNvSpPr/>
          <p:nvPr/>
        </p:nvSpPr>
        <p:spPr>
          <a:xfrm>
            <a:off x="4716016" y="1773237"/>
            <a:ext cx="3676551" cy="4478199"/>
          </a:xfrm>
          <a:prstGeom prst="plaque">
            <a:avLst>
              <a:gd name="adj" fmla="val 6373"/>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32781" name="TextBox 14"/>
          <p:cNvSpPr txBox="1">
            <a:spLocks noChangeArrowheads="1"/>
          </p:cNvSpPr>
          <p:nvPr/>
        </p:nvSpPr>
        <p:spPr bwMode="auto">
          <a:xfrm>
            <a:off x="4860032" y="1916832"/>
            <a:ext cx="3422735"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Aft>
                <a:spcPts val="600"/>
              </a:spcAft>
            </a:pPr>
            <a:r>
              <a:rPr lang="en-GB" altLang="en-US" sz="2800" b="1" dirty="0">
                <a:solidFill>
                  <a:schemeClr val="accent1"/>
                </a:solidFill>
                <a:latin typeface="Trebuchet MS" panose="020B0603020202020204" pitchFamily="34" charset="0"/>
              </a:rPr>
              <a:t>Christmas </a:t>
            </a:r>
            <a:r>
              <a:rPr lang="en-US" altLang="en-US" sz="2800" b="1" dirty="0">
                <a:solidFill>
                  <a:schemeClr val="accent1"/>
                </a:solidFill>
                <a:latin typeface="Trebuchet MS" panose="020B0603020202020204" pitchFamily="34" charset="0"/>
              </a:rPr>
              <a:t>jumpers</a:t>
            </a:r>
          </a:p>
          <a:p>
            <a:pPr eaLnBrk="1" hangingPunct="1">
              <a:spcAft>
                <a:spcPts val="600"/>
              </a:spcAft>
            </a:pPr>
            <a:endParaRPr lang="en-GB" altLang="en-US" sz="100" b="1" dirty="0">
              <a:solidFill>
                <a:srgbClr val="FC80AF"/>
              </a:solidFill>
              <a:latin typeface="Trebuchet MS" panose="020B0603020202020204" pitchFamily="34" charset="0"/>
            </a:endParaRPr>
          </a:p>
          <a:p>
            <a:pPr eaLnBrk="1" hangingPunct="1"/>
            <a:r>
              <a:rPr lang="en-GB" altLang="en-US" sz="2000" dirty="0">
                <a:latin typeface="Trebuchet MS" panose="020B0603020202020204" pitchFamily="34" charset="0"/>
              </a:rPr>
              <a:t>T</a:t>
            </a:r>
            <a:r>
              <a:rPr lang="en-US" altLang="en-US" sz="2000" dirty="0">
                <a:latin typeface="Trebuchet MS" panose="020B0603020202020204" pitchFamily="34" charset="0"/>
              </a:rPr>
              <a:t>he more glittery and sparkly, the better.</a:t>
            </a:r>
          </a:p>
          <a:p>
            <a:pPr eaLnBrk="1" hangingPunct="1"/>
            <a:endParaRPr lang="en-US" altLang="en-US" sz="1600" dirty="0">
              <a:latin typeface="Trebuchet MS" panose="020B0603020202020204" pitchFamily="34" charset="0"/>
            </a:endParaRPr>
          </a:p>
          <a:p>
            <a:pPr eaLnBrk="1" hangingPunct="1"/>
            <a:r>
              <a:rPr lang="en-US" altLang="en-US" sz="2000" dirty="0">
                <a:latin typeface="Trebuchet MS" panose="020B0603020202020204" pitchFamily="34" charset="0"/>
              </a:rPr>
              <a:t>Can you design a Christmas jumper that incorporates wearable technology?</a:t>
            </a:r>
          </a:p>
          <a:p>
            <a:pPr eaLnBrk="1" hangingPunct="1"/>
            <a:endParaRPr lang="en-US" altLang="en-US" sz="1600" dirty="0">
              <a:latin typeface="Trebuchet MS" panose="020B0603020202020204" pitchFamily="34" charset="0"/>
            </a:endParaRPr>
          </a:p>
          <a:p>
            <a:pPr eaLnBrk="1" hangingPunct="1"/>
            <a:r>
              <a:rPr lang="en-US" altLang="en-US" sz="2000" dirty="0">
                <a:latin typeface="Trebuchet MS" panose="020B0603020202020204" pitchFamily="34" charset="0"/>
              </a:rPr>
              <a:t>Click here for some ideas from the </a:t>
            </a:r>
            <a:r>
              <a:rPr lang="en-US" altLang="en-US" sz="2000" dirty="0">
                <a:latin typeface="Trebuchet MS" panose="020B0603020202020204" pitchFamily="34" charset="0"/>
                <a:hlinkClick r:id="rId3"/>
              </a:rPr>
              <a:t>Royal</a:t>
            </a:r>
            <a:r>
              <a:rPr lang="en-US" altLang="en-US" sz="2000" dirty="0">
                <a:latin typeface="Trebuchet MS" panose="020B0603020202020204" pitchFamily="34" charset="0"/>
                <a:hlinkClick r:id="rId3"/>
              </a:rPr>
              <a:t> Institution</a:t>
            </a:r>
            <a:r>
              <a:rPr lang="en-US" altLang="en-US" sz="2000" dirty="0">
                <a:latin typeface="Trebuchet MS" panose="020B0603020202020204" pitchFamily="34" charset="0"/>
              </a:rPr>
              <a:t>.</a:t>
            </a:r>
          </a:p>
        </p:txBody>
      </p:sp>
      <p:grpSp>
        <p:nvGrpSpPr>
          <p:cNvPr id="20" name="Group 19"/>
          <p:cNvGrpSpPr/>
          <p:nvPr/>
        </p:nvGrpSpPr>
        <p:grpSpPr>
          <a:xfrm>
            <a:off x="101381" y="5589240"/>
            <a:ext cx="969481" cy="1025865"/>
            <a:chOff x="101381" y="5320057"/>
            <a:chExt cx="969481" cy="1025865"/>
          </a:xfrm>
        </p:grpSpPr>
        <p:pic>
          <p:nvPicPr>
            <p:cNvPr id="21" name="Picture 26">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6">
              <a:hlinkClick r:id="rId4"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66234"/>
          <a:stretch/>
        </p:blipFill>
        <p:spPr>
          <a:xfrm>
            <a:off x="2133456" y="3669051"/>
            <a:ext cx="1422662" cy="1487811"/>
          </a:xfrm>
          <a:prstGeom prst="rect">
            <a:avLst/>
          </a:prstGeom>
        </p:spPr>
      </p:pic>
      <p:pic>
        <p:nvPicPr>
          <p:cNvPr id="23" name="Picture 3" descr="C:\Documents and Settings\gaby\Local Settings\Temporary Internet Files\Content.IE5\41LZ5M70\MC90044000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pic>
        <p:nvPicPr>
          <p:cNvPr id="25" name="Picture 3" descr="C:\Documents and Settings\gaby\Local Settings\Temporary Internet Files\Content.IE5\41LZ5M70\MC90044000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5"/>
          <p:cNvSpPr txBox="1">
            <a:spLocks/>
          </p:cNvSpPr>
          <p:nvPr/>
        </p:nvSpPr>
        <p:spPr>
          <a:xfrm>
            <a:off x="-130175" y="269875"/>
            <a:ext cx="91440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b="1" dirty="0">
                <a:latin typeface="Trebuchet MS" pitchFamily="34" charset="0"/>
              </a:rPr>
              <a:t>9</a:t>
            </a:r>
            <a:r>
              <a:rPr lang="en-GB" b="1" baseline="30000" dirty="0">
                <a:latin typeface="Trebuchet MS" pitchFamily="34" charset="0"/>
              </a:rPr>
              <a:t>th</a:t>
            </a:r>
            <a:r>
              <a:rPr lang="en-GB" b="1" dirty="0">
                <a:latin typeface="Trebuchet MS" pitchFamily="34" charset="0"/>
              </a:rPr>
              <a:t> December</a:t>
            </a:r>
            <a:br>
              <a:rPr lang="en-GB" sz="5300" b="1" dirty="0">
                <a:latin typeface="Trebuchet MS" pitchFamily="34" charset="0"/>
              </a:rPr>
            </a:br>
            <a:r>
              <a:rPr lang="en-GB" sz="3100" dirty="0">
                <a:latin typeface="Trebuchet MS" pitchFamily="34" charset="0"/>
              </a:rPr>
              <a:t>(16 days to go)</a:t>
            </a:r>
          </a:p>
        </p:txBody>
      </p:sp>
    </p:spTree>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51381" y="1797141"/>
            <a:ext cx="3890444" cy="4400086"/>
          </a:xfrm>
          <a:prstGeom prst="roundRect">
            <a:avLst>
              <a:gd name="adj" fmla="val 935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34826" name="TextBox 20"/>
          <p:cNvSpPr txBox="1">
            <a:spLocks noChangeArrowheads="1"/>
          </p:cNvSpPr>
          <p:nvPr/>
        </p:nvSpPr>
        <p:spPr bwMode="auto">
          <a:xfrm>
            <a:off x="827584" y="3076505"/>
            <a:ext cx="345835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200" dirty="0">
                <a:latin typeface="Trebuchet MS" panose="020B0603020202020204" pitchFamily="34" charset="0"/>
              </a:rPr>
              <a:t>According to the weather forecasters, it’s only a White Christmas if a snow flake falls on the roof of Met Office in London. That only happened three times in the last century!</a:t>
            </a:r>
          </a:p>
        </p:txBody>
      </p:sp>
      <p:sp>
        <p:nvSpPr>
          <p:cNvPr id="34827" name="TextBox 6"/>
          <p:cNvSpPr txBox="1">
            <a:spLocks noChangeArrowheads="1"/>
          </p:cNvSpPr>
          <p:nvPr/>
        </p:nvSpPr>
        <p:spPr bwMode="auto">
          <a:xfrm>
            <a:off x="827584" y="1919734"/>
            <a:ext cx="40830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3200" b="1" dirty="0">
                <a:solidFill>
                  <a:schemeClr val="bg1"/>
                </a:solidFill>
                <a:latin typeface="Trebuchet MS" panose="020B0603020202020204" pitchFamily="34" charset="0"/>
              </a:rPr>
              <a:t>Interesting </a:t>
            </a:r>
          </a:p>
          <a:p>
            <a:pPr eaLnBrk="1" hangingPunct="1"/>
            <a:r>
              <a:rPr lang="en-GB" altLang="en-US" sz="3200" b="1" dirty="0">
                <a:solidFill>
                  <a:schemeClr val="bg1"/>
                </a:solidFill>
                <a:latin typeface="Trebuchet MS" panose="020B0603020202020204" pitchFamily="34" charset="0"/>
              </a:rPr>
              <a:t>Christmas fact …</a:t>
            </a:r>
          </a:p>
        </p:txBody>
      </p:sp>
      <p:sp>
        <p:nvSpPr>
          <p:cNvPr id="23" name="Plaque 22"/>
          <p:cNvSpPr/>
          <p:nvPr/>
        </p:nvSpPr>
        <p:spPr>
          <a:xfrm>
            <a:off x="4553745" y="1919735"/>
            <a:ext cx="4194720" cy="4388990"/>
          </a:xfrm>
          <a:prstGeom prst="plaque">
            <a:avLst>
              <a:gd name="adj" fmla="val 6373"/>
            </a:avLst>
          </a:prstGeom>
          <a:solidFill>
            <a:srgbClr val="DCE6F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GB" altLang="en-US" dirty="0">
              <a:latin typeface="Trebuchet MS" panose="020B0603020202020204" pitchFamily="34" charset="0"/>
            </a:endParaRPr>
          </a:p>
        </p:txBody>
      </p:sp>
      <p:sp>
        <p:nvSpPr>
          <p:cNvPr id="34829" name="TextBox 23"/>
          <p:cNvSpPr txBox="1">
            <a:spLocks noChangeArrowheads="1"/>
          </p:cNvSpPr>
          <p:nvPr/>
        </p:nvSpPr>
        <p:spPr bwMode="auto">
          <a:xfrm>
            <a:off x="4644008" y="2132856"/>
            <a:ext cx="410445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Aft>
                <a:spcPts val="600"/>
              </a:spcAft>
            </a:pPr>
            <a:r>
              <a:rPr lang="en-GB" altLang="en-US" sz="2200" b="1" dirty="0">
                <a:solidFill>
                  <a:schemeClr val="tx2">
                    <a:lumMod val="60000"/>
                    <a:lumOff val="40000"/>
                  </a:schemeClr>
                </a:solidFill>
                <a:latin typeface="Trebuchet MS" panose="020B0603020202020204" pitchFamily="34" charset="0"/>
              </a:rPr>
              <a:t>The science of snowflakes ...</a:t>
            </a:r>
          </a:p>
          <a:p>
            <a:pPr eaLnBrk="1" hangingPunct="1">
              <a:spcAft>
                <a:spcPts val="600"/>
              </a:spcAft>
            </a:pPr>
            <a:r>
              <a:rPr lang="en-GB" altLang="en-US" dirty="0">
                <a:latin typeface="Trebuchet MS" panose="020B0603020202020204" pitchFamily="34" charset="0"/>
              </a:rPr>
              <a:t>Watch the videos to find out if snowflakes really are all different:</a:t>
            </a:r>
          </a:p>
          <a:p>
            <a:pPr eaLnBrk="1" hangingPunct="1">
              <a:spcAft>
                <a:spcPts val="600"/>
              </a:spcAft>
            </a:pPr>
            <a:r>
              <a:rPr lang="en-GB" altLang="en-US" dirty="0">
                <a:latin typeface="Trebuchet MS" panose="020B0603020202020204" pitchFamily="34" charset="0"/>
                <a:hlinkClick r:id="rId3"/>
              </a:rPr>
              <a:t>www.youtube.com/watch?v=fUot7XSX8uAk</a:t>
            </a:r>
            <a:endParaRPr lang="en-GB" altLang="en-US" dirty="0">
              <a:latin typeface="Trebuchet MS" panose="020B0603020202020204" pitchFamily="34" charset="0"/>
            </a:endParaRPr>
          </a:p>
          <a:p>
            <a:pPr eaLnBrk="1" hangingPunct="1">
              <a:spcAft>
                <a:spcPts val="600"/>
              </a:spcAft>
            </a:pPr>
            <a:r>
              <a:rPr lang="en-GB" altLang="en-US" dirty="0">
                <a:latin typeface="Trebuchet MS" panose="020B0603020202020204" pitchFamily="34" charset="0"/>
                <a:hlinkClick r:id="rId4"/>
              </a:rPr>
              <a:t>www.periodicvideos.com/videos/feature_snow.htm</a:t>
            </a:r>
            <a:endParaRPr lang="en-GB" altLang="en-US" dirty="0">
              <a:latin typeface="Trebuchet MS" panose="020B0603020202020204" pitchFamily="34" charset="0"/>
            </a:endParaRPr>
          </a:p>
          <a:p>
            <a:pPr algn="ctr" eaLnBrk="1" hangingPunct="1">
              <a:spcAft>
                <a:spcPts val="600"/>
              </a:spcAft>
            </a:pPr>
            <a:endParaRPr lang="en-GB" altLang="en-US" sz="1200" b="1" dirty="0">
              <a:solidFill>
                <a:srgbClr val="FC80AF"/>
              </a:solidFill>
              <a:latin typeface="Trebuchet MS" panose="020B0603020202020204" pitchFamily="34" charset="0"/>
            </a:endParaRPr>
          </a:p>
        </p:txBody>
      </p:sp>
      <p:sp>
        <p:nvSpPr>
          <p:cNvPr id="34835" name="Text Box 19"/>
          <p:cNvSpPr txBox="1">
            <a:spLocks noChangeArrowheads="1"/>
          </p:cNvSpPr>
          <p:nvPr/>
        </p:nvSpPr>
        <p:spPr bwMode="auto">
          <a:xfrm>
            <a:off x="4644008" y="4509319"/>
            <a:ext cx="388843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altLang="en-US" dirty="0">
                <a:latin typeface="Trebuchet MS" panose="020B0603020202020204" pitchFamily="34" charset="0"/>
              </a:rPr>
              <a:t>Did you know you can make fake snow using the gel like filling found in nappies?</a:t>
            </a:r>
          </a:p>
          <a:p>
            <a:pPr eaLnBrk="1" hangingPunct="1"/>
            <a:r>
              <a:rPr lang="en-GB" altLang="en-US" dirty="0">
                <a:latin typeface="Trebuchet MS" panose="020B0603020202020204" pitchFamily="34" charset="0"/>
                <a:hlinkClick r:id="rId5"/>
              </a:rPr>
              <a:t>www.periodicvideos.com/videos/fake_snow.htm</a:t>
            </a:r>
            <a:endParaRPr lang="en-GB" altLang="en-US" dirty="0">
              <a:latin typeface="Trebuchet MS" panose="020B0603020202020204" pitchFamily="34" charset="0"/>
            </a:endParaRPr>
          </a:p>
          <a:p>
            <a:endParaRPr lang="en-GB" altLang="en-US" dirty="0">
              <a:latin typeface="Trebuchet MS" panose="020B0603020202020204" pitchFamily="34" charset="0"/>
            </a:endParaRPr>
          </a:p>
        </p:txBody>
      </p:sp>
      <p:grpSp>
        <p:nvGrpSpPr>
          <p:cNvPr id="27" name="Group 26"/>
          <p:cNvGrpSpPr/>
          <p:nvPr/>
        </p:nvGrpSpPr>
        <p:grpSpPr>
          <a:xfrm>
            <a:off x="101381" y="5589240"/>
            <a:ext cx="969481" cy="1025865"/>
            <a:chOff x="101381" y="5320057"/>
            <a:chExt cx="969481" cy="1025865"/>
          </a:xfrm>
        </p:grpSpPr>
        <p:pic>
          <p:nvPicPr>
            <p:cNvPr id="28" name="Picture 26">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6">
              <a:hlinkClick r:id="rId6"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grpSp>
        <p:nvGrpSpPr>
          <p:cNvPr id="30" name="Group 29"/>
          <p:cNvGrpSpPr/>
          <p:nvPr/>
        </p:nvGrpSpPr>
        <p:grpSpPr>
          <a:xfrm>
            <a:off x="1865410" y="1372394"/>
            <a:ext cx="6883055" cy="5248823"/>
            <a:chOff x="2057781" y="1372394"/>
            <a:chExt cx="6883055" cy="5248823"/>
          </a:xfrm>
        </p:grpSpPr>
        <p:pic>
          <p:nvPicPr>
            <p:cNvPr id="31" name="Picture 30"/>
            <p:cNvPicPr>
              <a:picLocks noChangeAspect="1"/>
            </p:cNvPicPr>
            <p:nvPr/>
          </p:nvPicPr>
          <p:blipFill rotWithShape="1">
            <a:blip r:embed="rId8" cstate="print">
              <a:biLevel thresh="25000"/>
              <a:extLst>
                <a:ext uri="{28A0092B-C50C-407E-A947-70E740481C1C}">
                  <a14:useLocalDpi xmlns:a14="http://schemas.microsoft.com/office/drawing/2010/main" val="0"/>
                </a:ext>
              </a:extLst>
            </a:blip>
            <a:srcRect t="50000" r="55803"/>
            <a:stretch/>
          </p:blipFill>
          <p:spPr>
            <a:xfrm>
              <a:off x="7836138" y="5901683"/>
              <a:ext cx="697004" cy="719534"/>
            </a:xfrm>
            <a:prstGeom prst="rect">
              <a:avLst/>
            </a:prstGeom>
          </p:spPr>
        </p:pic>
        <p:pic>
          <p:nvPicPr>
            <p:cNvPr id="32" name="Picture 31"/>
            <p:cNvPicPr>
              <a:picLocks noChangeAspect="1"/>
            </p:cNvPicPr>
            <p:nvPr/>
          </p:nvPicPr>
          <p:blipFill rotWithShape="1">
            <a:blip r:embed="rId9" cstate="print">
              <a:biLevel thresh="25000"/>
              <a:extLst>
                <a:ext uri="{28A0092B-C50C-407E-A947-70E740481C1C}">
                  <a14:useLocalDpi xmlns:a14="http://schemas.microsoft.com/office/drawing/2010/main" val="0"/>
                </a:ext>
              </a:extLst>
            </a:blip>
            <a:srcRect l="48781" t="52602" r="2437"/>
            <a:stretch/>
          </p:blipFill>
          <p:spPr>
            <a:xfrm>
              <a:off x="3976813" y="5494573"/>
              <a:ext cx="769303" cy="682089"/>
            </a:xfrm>
            <a:prstGeom prst="rect">
              <a:avLst/>
            </a:prstGeom>
          </p:spPr>
        </p:pic>
        <p:pic>
          <p:nvPicPr>
            <p:cNvPr id="33" name="Picture 32"/>
            <p:cNvPicPr>
              <a:picLocks noChangeAspect="1"/>
            </p:cNvPicPr>
            <p:nvPr/>
          </p:nvPicPr>
          <p:blipFill rotWithShape="1">
            <a:blip r:embed="rId10" cstate="print">
              <a:biLevel thresh="25000"/>
              <a:extLst>
                <a:ext uri="{28A0092B-C50C-407E-A947-70E740481C1C}">
                  <a14:useLocalDpi xmlns:a14="http://schemas.microsoft.com/office/drawing/2010/main" val="0"/>
                </a:ext>
              </a:extLst>
            </a:blip>
            <a:srcRect l="50244" t="-2258" r="-489" b="46865"/>
            <a:stretch/>
          </p:blipFill>
          <p:spPr>
            <a:xfrm>
              <a:off x="4121718" y="2173178"/>
              <a:ext cx="512478" cy="515553"/>
            </a:xfrm>
            <a:prstGeom prst="rect">
              <a:avLst/>
            </a:prstGeom>
          </p:spPr>
        </p:pic>
        <p:pic>
          <p:nvPicPr>
            <p:cNvPr id="34" name="Picture 33"/>
            <p:cNvPicPr>
              <a:picLocks noChangeAspect="1"/>
            </p:cNvPicPr>
            <p:nvPr/>
          </p:nvPicPr>
          <p:blipFill rotWithShape="1">
            <a:blip r:embed="rId11" cstate="print">
              <a:biLevel thresh="25000"/>
              <a:extLst>
                <a:ext uri="{28A0092B-C50C-407E-A947-70E740481C1C}">
                  <a14:useLocalDpi xmlns:a14="http://schemas.microsoft.com/office/drawing/2010/main" val="0"/>
                </a:ext>
              </a:extLst>
            </a:blip>
            <a:srcRect t="50000" r="55803"/>
            <a:stretch/>
          </p:blipFill>
          <p:spPr>
            <a:xfrm>
              <a:off x="2057781" y="1469162"/>
              <a:ext cx="436465" cy="450573"/>
            </a:xfrm>
            <a:prstGeom prst="rect">
              <a:avLst/>
            </a:prstGeom>
          </p:spPr>
        </p:pic>
        <p:pic>
          <p:nvPicPr>
            <p:cNvPr id="35" name="Picture 34"/>
            <p:cNvPicPr>
              <a:picLocks noChangeAspect="1"/>
            </p:cNvPicPr>
            <p:nvPr/>
          </p:nvPicPr>
          <p:blipFill rotWithShape="1">
            <a:blip r:embed="rId9" cstate="print">
              <a:biLevel thresh="25000"/>
              <a:extLst>
                <a:ext uri="{28A0092B-C50C-407E-A947-70E740481C1C}">
                  <a14:useLocalDpi xmlns:a14="http://schemas.microsoft.com/office/drawing/2010/main" val="0"/>
                </a:ext>
              </a:extLst>
            </a:blip>
            <a:srcRect l="48781" t="52602" r="2437"/>
            <a:stretch/>
          </p:blipFill>
          <p:spPr>
            <a:xfrm>
              <a:off x="6886026" y="1412875"/>
              <a:ext cx="769303" cy="682089"/>
            </a:xfrm>
            <a:prstGeom prst="rect">
              <a:avLst/>
            </a:prstGeom>
          </p:spPr>
        </p:pic>
        <p:pic>
          <p:nvPicPr>
            <p:cNvPr id="36" name="Picture 35"/>
            <p:cNvPicPr>
              <a:picLocks noChangeAspect="1"/>
            </p:cNvPicPr>
            <p:nvPr/>
          </p:nvPicPr>
          <p:blipFill rotWithShape="1">
            <a:blip r:embed="rId10" cstate="print">
              <a:biLevel thresh="25000"/>
              <a:extLst>
                <a:ext uri="{28A0092B-C50C-407E-A947-70E740481C1C}">
                  <a14:useLocalDpi xmlns:a14="http://schemas.microsoft.com/office/drawing/2010/main" val="0"/>
                </a:ext>
              </a:extLst>
            </a:blip>
            <a:srcRect l="50244" t="-2258" r="-489" b="46865"/>
            <a:stretch/>
          </p:blipFill>
          <p:spPr>
            <a:xfrm>
              <a:off x="8428358" y="1372394"/>
              <a:ext cx="512478" cy="515553"/>
            </a:xfrm>
            <a:prstGeom prst="rect">
              <a:avLst/>
            </a:prstGeom>
          </p:spPr>
        </p:pic>
      </p:grpSp>
      <p:pic>
        <p:nvPicPr>
          <p:cNvPr id="37" name="Picture 3" descr="C:\Documents and Settings\gaby\Local Settings\Temporary Internet Files\Content.IE5\41LZ5M70\MC900440001[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37"/>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latin typeface="Trebuchet MS" panose="020B0603020202020204" pitchFamily="34" charset="0"/>
            </a:endParaRPr>
          </a:p>
        </p:txBody>
      </p:sp>
      <p:sp>
        <p:nvSpPr>
          <p:cNvPr id="39" name="Title 5"/>
          <p:cNvSpPr txBox="1">
            <a:spLocks/>
          </p:cNvSpPr>
          <p:nvPr/>
        </p:nvSpPr>
        <p:spPr>
          <a:xfrm>
            <a:off x="-130175" y="18864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b="1" dirty="0">
                <a:latin typeface="Trebuchet MS" pitchFamily="34" charset="0"/>
              </a:rPr>
              <a:t>10</a:t>
            </a:r>
            <a:r>
              <a:rPr lang="en-GB" b="1" baseline="30000" dirty="0">
                <a:latin typeface="Trebuchet MS" pitchFamily="34" charset="0"/>
              </a:rPr>
              <a:t>th</a:t>
            </a:r>
            <a:r>
              <a:rPr lang="en-GB" b="1" dirty="0">
                <a:latin typeface="Trebuchet MS" pitchFamily="34" charset="0"/>
              </a:rPr>
              <a:t> December</a:t>
            </a:r>
            <a:br>
              <a:rPr lang="en-GB" dirty="0">
                <a:latin typeface="Trebuchet MS" pitchFamily="34" charset="0"/>
              </a:rPr>
            </a:br>
            <a:r>
              <a:rPr lang="en-GB" sz="2800" dirty="0">
                <a:latin typeface="Trebuchet MS" pitchFamily="34" charset="0"/>
              </a:rPr>
              <a:t>(15 days to go)</a:t>
            </a:r>
          </a:p>
        </p:txBody>
      </p:sp>
      <p:pic>
        <p:nvPicPr>
          <p:cNvPr id="40" name="Picture 3" descr="C:\Documents and Settings\gaby\Local Settings\Temporary Internet Files\Content.IE5\41LZ5M70\MC900440001[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2000" y="1700808"/>
            <a:ext cx="8280000" cy="4607917"/>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36874" name="TextBox 6"/>
          <p:cNvSpPr txBox="1">
            <a:spLocks noChangeArrowheads="1"/>
          </p:cNvSpPr>
          <p:nvPr/>
        </p:nvSpPr>
        <p:spPr bwMode="auto">
          <a:xfrm>
            <a:off x="824557" y="1719213"/>
            <a:ext cx="66997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3200" b="1" dirty="0">
                <a:solidFill>
                  <a:schemeClr val="accent1"/>
                </a:solidFill>
                <a:latin typeface="Trebuchet MS" panose="020B0603020202020204" pitchFamily="34" charset="0"/>
              </a:rPr>
              <a:t>Christmas </a:t>
            </a:r>
            <a:r>
              <a:rPr lang="en-US" altLang="en-US" sz="3200" b="1" dirty="0">
                <a:solidFill>
                  <a:schemeClr val="accent1"/>
                </a:solidFill>
                <a:latin typeface="Trebuchet MS" panose="020B0603020202020204" pitchFamily="34" charset="0"/>
              </a:rPr>
              <a:t>lights</a:t>
            </a:r>
            <a:r>
              <a:rPr lang="en-GB" altLang="en-US" sz="3200" b="1" dirty="0">
                <a:solidFill>
                  <a:schemeClr val="accent1"/>
                </a:solidFill>
                <a:latin typeface="Trebuchet MS" panose="020B0603020202020204" pitchFamily="34" charset="0"/>
              </a:rPr>
              <a:t> …</a:t>
            </a:r>
          </a:p>
        </p:txBody>
      </p:sp>
      <p:sp>
        <p:nvSpPr>
          <p:cNvPr id="36875" name="TextBox 9"/>
          <p:cNvSpPr txBox="1">
            <a:spLocks noChangeArrowheads="1"/>
          </p:cNvSpPr>
          <p:nvPr/>
        </p:nvSpPr>
        <p:spPr bwMode="auto">
          <a:xfrm>
            <a:off x="827584" y="2217638"/>
            <a:ext cx="78844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dirty="0">
                <a:latin typeface="Trebuchet MS" panose="020B0603020202020204" pitchFamily="34" charset="0"/>
              </a:rPr>
              <a:t>People h</a:t>
            </a:r>
            <a:r>
              <a:rPr lang="en-US" altLang="en-US" sz="1600" dirty="0" err="1">
                <a:latin typeface="Trebuchet MS" panose="020B0603020202020204" pitchFamily="34" charset="0"/>
              </a:rPr>
              <a:t>ave</a:t>
            </a:r>
            <a:r>
              <a:rPr lang="en-US" altLang="en-US" sz="1600" dirty="0">
                <a:latin typeface="Trebuchet MS" panose="020B0603020202020204" pitchFamily="34" charset="0"/>
              </a:rPr>
              <a:t> traditionally used light to cheer up dark wintry days and nights. Fairy lights and illuminated Christmas trees are very popular today. Can you match the innovation in Christmas lighting with the date?</a:t>
            </a:r>
            <a:endParaRPr lang="en-GB" altLang="en-US" sz="1600" dirty="0">
              <a:latin typeface="Trebuchet MS" panose="020B0603020202020204" pitchFamily="34" charset="0"/>
            </a:endParaRPr>
          </a:p>
        </p:txBody>
      </p:sp>
      <p:graphicFrame>
        <p:nvGraphicFramePr>
          <p:cNvPr id="37007" name="Group 143"/>
          <p:cNvGraphicFramePr>
            <a:graphicFrameLocks noGrp="1" noChangeAspect="1"/>
          </p:cNvGraphicFramePr>
          <p:nvPr>
            <p:extLst>
              <p:ext uri="{D42A27DB-BD31-4B8C-83A1-F6EECF244321}">
                <p14:modId xmlns:p14="http://schemas.microsoft.com/office/powerpoint/2010/main" val="2240769362"/>
              </p:ext>
            </p:extLst>
          </p:nvPr>
        </p:nvGraphicFramePr>
        <p:xfrm>
          <a:off x="6444208" y="3068960"/>
          <a:ext cx="1872208" cy="2435040"/>
        </p:xfrm>
        <a:graphic>
          <a:graphicData uri="http://schemas.openxmlformats.org/drawingml/2006/table">
            <a:tbl>
              <a:tblPr>
                <a:effectLst/>
                <a:tableStyleId>{08FB837D-C827-4EFA-A057-4D05807E0F7C}</a:tableStyleId>
              </a:tblPr>
              <a:tblGrid>
                <a:gridCol w="1872208">
                  <a:extLst>
                    <a:ext uri="{9D8B030D-6E8A-4147-A177-3AD203B41FA5}">
                      <a16:colId xmlns:a16="http://schemas.microsoft.com/office/drawing/2014/main" val="20000"/>
                    </a:ext>
                  </a:extLst>
                </a:gridCol>
              </a:tblGrid>
              <a:tr h="360000">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u="none" strike="noStrike" cap="none" normalizeH="0" baseline="0" dirty="0">
                          <a:ln>
                            <a:noFill/>
                          </a:ln>
                          <a:effectLst/>
                          <a:latin typeface="Trebuchet MS" panose="020B0603020202020204" pitchFamily="34" charset="0"/>
                        </a:rPr>
                        <a:t>1184</a:t>
                      </a:r>
                      <a:endParaRPr kumimoji="0" lang="en-GB" altLang="en-US" sz="1600" b="1" i="0" u="none" strike="noStrike" cap="none" normalizeH="0" baseline="0" dirty="0">
                        <a:ln>
                          <a:noFill/>
                        </a:ln>
                        <a:solidFill>
                          <a:schemeClr val="tx1"/>
                        </a:solidFill>
                        <a:effectLst/>
                        <a:latin typeface="Trebuchet MS" panose="020B0603020202020204" pitchFamily="34" charset="0"/>
                      </a:endParaRPr>
                    </a:p>
                  </a:txBody>
                  <a:tcPr marL="90000" marR="90000" marT="90000" marB="72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360000">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u="none" strike="noStrike" cap="none" normalizeH="0" baseline="0" dirty="0">
                          <a:ln>
                            <a:noFill/>
                          </a:ln>
                          <a:effectLst/>
                          <a:latin typeface="Trebuchet MS" panose="020B0603020202020204" pitchFamily="34" charset="0"/>
                        </a:rPr>
                        <a:t>18</a:t>
                      </a:r>
                      <a:r>
                        <a:rPr kumimoji="0" lang="en-GB" altLang="en-US" sz="1600" b="1" u="none" strike="noStrike" cap="none" normalizeH="0" baseline="30000" dirty="0">
                          <a:ln>
                            <a:noFill/>
                          </a:ln>
                          <a:effectLst/>
                          <a:latin typeface="Trebuchet MS" panose="020B0603020202020204" pitchFamily="34" charset="0"/>
                        </a:rPr>
                        <a:t>th</a:t>
                      </a:r>
                      <a:r>
                        <a:rPr kumimoji="0" lang="en-GB" altLang="en-US" sz="1600" b="1" u="none" strike="noStrike" cap="none" normalizeH="0" baseline="0" dirty="0">
                          <a:ln>
                            <a:noFill/>
                          </a:ln>
                          <a:effectLst/>
                          <a:latin typeface="Trebuchet MS" panose="020B0603020202020204" pitchFamily="34" charset="0"/>
                        </a:rPr>
                        <a:t> century</a:t>
                      </a:r>
                      <a:endParaRPr kumimoji="0" lang="en-GB" altLang="en-US" sz="1600" b="1" i="0" u="none" strike="noStrike" cap="none" normalizeH="0" baseline="0" dirty="0">
                        <a:ln>
                          <a:noFill/>
                        </a:ln>
                        <a:solidFill>
                          <a:schemeClr val="tx1"/>
                        </a:solidFill>
                        <a:effectLst/>
                        <a:latin typeface="Trebuchet MS" panose="020B0603020202020204" pitchFamily="34" charset="0"/>
                      </a:endParaRPr>
                    </a:p>
                  </a:txBody>
                  <a:tcPr marL="90000" marR="90000" marT="90000" marB="72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360000">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u="none" strike="noStrike" cap="none" normalizeH="0" baseline="0" dirty="0">
                          <a:ln>
                            <a:noFill/>
                          </a:ln>
                          <a:effectLst/>
                          <a:latin typeface="Trebuchet MS" panose="020B0603020202020204" pitchFamily="34" charset="0"/>
                        </a:rPr>
                        <a:t>1882</a:t>
                      </a:r>
                      <a:endParaRPr kumimoji="0" lang="en-GB" altLang="en-US" sz="1600" b="1" i="0" u="none" strike="noStrike" cap="none" normalizeH="0" baseline="0" dirty="0">
                        <a:ln>
                          <a:noFill/>
                        </a:ln>
                        <a:solidFill>
                          <a:schemeClr val="tx1"/>
                        </a:solidFill>
                        <a:effectLst/>
                        <a:latin typeface="Trebuchet MS" panose="020B0603020202020204" pitchFamily="34" charset="0"/>
                      </a:endParaRPr>
                    </a:p>
                  </a:txBody>
                  <a:tcPr marL="90000" marR="90000" marT="90000" marB="72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360000">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u="none" strike="noStrike" cap="none" normalizeH="0" baseline="0" dirty="0">
                          <a:ln>
                            <a:noFill/>
                          </a:ln>
                          <a:effectLst/>
                          <a:latin typeface="Trebuchet MS" panose="020B0603020202020204" pitchFamily="34" charset="0"/>
                        </a:rPr>
                        <a:t>1890s</a:t>
                      </a:r>
                      <a:endParaRPr kumimoji="0" lang="en-GB" altLang="en-US" sz="1600" b="1" i="0" u="none" strike="noStrike" cap="none" normalizeH="0" baseline="0" dirty="0">
                        <a:ln>
                          <a:noFill/>
                        </a:ln>
                        <a:solidFill>
                          <a:schemeClr val="tx1"/>
                        </a:solidFill>
                        <a:effectLst/>
                        <a:latin typeface="Trebuchet MS" panose="020B0603020202020204" pitchFamily="34" charset="0"/>
                      </a:endParaRPr>
                    </a:p>
                  </a:txBody>
                  <a:tcPr marL="90000" marR="90000" marT="90000" marB="72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360000">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u="none" strike="noStrike" cap="none" normalizeH="0" baseline="0" dirty="0">
                          <a:ln>
                            <a:noFill/>
                          </a:ln>
                          <a:effectLst/>
                          <a:latin typeface="Trebuchet MS" panose="020B0603020202020204" pitchFamily="34" charset="0"/>
                        </a:rPr>
                        <a:t>1930</a:t>
                      </a:r>
                      <a:endParaRPr kumimoji="0" lang="en-GB" altLang="en-US" sz="1600" b="1" i="0" u="none" strike="noStrike" cap="none" normalizeH="0" baseline="0" dirty="0">
                        <a:ln>
                          <a:noFill/>
                        </a:ln>
                        <a:solidFill>
                          <a:schemeClr val="tx1"/>
                        </a:solidFill>
                        <a:effectLst/>
                        <a:latin typeface="Trebuchet MS" panose="020B0603020202020204" pitchFamily="34" charset="0"/>
                      </a:endParaRPr>
                    </a:p>
                  </a:txBody>
                  <a:tcPr marL="90000" marR="90000" marT="90000" marB="72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360000">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u="none" strike="noStrike" cap="none" normalizeH="0" baseline="0" dirty="0">
                          <a:ln>
                            <a:noFill/>
                          </a:ln>
                          <a:effectLst/>
                          <a:latin typeface="Trebuchet MS" panose="020B0603020202020204" pitchFamily="34" charset="0"/>
                        </a:rPr>
                        <a:t>2000</a:t>
                      </a:r>
                      <a:endParaRPr kumimoji="0" lang="en-GB" altLang="en-US" sz="1600" b="1" i="0" u="none" strike="noStrike" cap="none" normalizeH="0" baseline="0" dirty="0">
                        <a:ln>
                          <a:noFill/>
                        </a:ln>
                        <a:solidFill>
                          <a:schemeClr val="tx1"/>
                        </a:solidFill>
                        <a:effectLst/>
                        <a:latin typeface="Trebuchet MS" panose="020B0603020202020204" pitchFamily="34" charset="0"/>
                      </a:endParaRPr>
                    </a:p>
                  </a:txBody>
                  <a:tcPr marL="90000" marR="90000" marT="90000" marB="72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
        <p:nvSpPr>
          <p:cNvPr id="36997" name="Text Box 133"/>
          <p:cNvSpPr txBox="1">
            <a:spLocks noChangeArrowheads="1"/>
          </p:cNvSpPr>
          <p:nvPr/>
        </p:nvSpPr>
        <p:spPr bwMode="auto">
          <a:xfrm>
            <a:off x="938860" y="5103638"/>
            <a:ext cx="5427191" cy="408623"/>
          </a:xfrm>
          <a:prstGeom prst="roundRect">
            <a:avLst/>
          </a:prstGeom>
          <a:solidFill>
            <a:schemeClr val="bg1"/>
          </a:solidFill>
          <a:ln w="19050">
            <a:solidFill>
              <a:schemeClr val="accent1"/>
            </a:solidFill>
          </a:ln>
          <a:effectLst/>
        </p:spPr>
        <p:txBody>
          <a:bodyPr wrap="none">
            <a:spAutoFit/>
          </a:bodyPr>
          <a:lstStyle/>
          <a:p>
            <a:r>
              <a:rPr lang="en-GB" altLang="en-US" dirty="0">
                <a:latin typeface="Trebuchet MS" panose="020B0603020202020204" pitchFamily="34" charset="0"/>
              </a:rPr>
              <a:t>E. First recorded burning of a yule log in Germany.</a:t>
            </a:r>
          </a:p>
        </p:txBody>
      </p:sp>
      <p:sp>
        <p:nvSpPr>
          <p:cNvPr id="36998" name="Text Box 134"/>
          <p:cNvSpPr txBox="1">
            <a:spLocks noChangeArrowheads="1"/>
          </p:cNvSpPr>
          <p:nvPr/>
        </p:nvSpPr>
        <p:spPr bwMode="auto">
          <a:xfrm>
            <a:off x="938860" y="4118951"/>
            <a:ext cx="4586512" cy="408623"/>
          </a:xfrm>
          <a:prstGeom prst="roundRect">
            <a:avLst/>
          </a:prstGeom>
          <a:solidFill>
            <a:schemeClr val="bg1"/>
          </a:solidFill>
          <a:ln w="19050">
            <a:solidFill>
              <a:schemeClr val="accent1"/>
            </a:solidFill>
          </a:ln>
          <a:effectLst/>
        </p:spPr>
        <p:txBody>
          <a:bodyPr wrap="none">
            <a:spAutoFit/>
          </a:bodyPr>
          <a:lstStyle/>
          <a:p>
            <a:r>
              <a:rPr lang="en-GB" altLang="en-US" dirty="0">
                <a:latin typeface="Trebuchet MS" panose="020B0603020202020204" pitchFamily="34" charset="0"/>
              </a:rPr>
              <a:t>C. Candles glued to tree with melted wax.</a:t>
            </a:r>
          </a:p>
        </p:txBody>
      </p:sp>
      <p:sp>
        <p:nvSpPr>
          <p:cNvPr id="36999" name="Text Box 135"/>
          <p:cNvSpPr txBox="1">
            <a:spLocks noChangeArrowheads="1"/>
          </p:cNvSpPr>
          <p:nvPr/>
        </p:nvSpPr>
        <p:spPr bwMode="auto">
          <a:xfrm>
            <a:off x="938860" y="3132325"/>
            <a:ext cx="3695373" cy="408623"/>
          </a:xfrm>
          <a:prstGeom prst="roundRect">
            <a:avLst/>
          </a:prstGeom>
          <a:solidFill>
            <a:schemeClr val="bg1"/>
          </a:solidFill>
          <a:ln w="19050">
            <a:solidFill>
              <a:schemeClr val="accent1"/>
            </a:solidFill>
          </a:ln>
          <a:effectLst/>
        </p:spPr>
        <p:txBody>
          <a:bodyPr wrap="none">
            <a:spAutoFit/>
          </a:bodyPr>
          <a:lstStyle/>
          <a:p>
            <a:r>
              <a:rPr lang="en-GB" altLang="en-US" dirty="0">
                <a:latin typeface="Trebuchet MS" panose="020B0603020202020204" pitchFamily="34" charset="0"/>
              </a:rPr>
              <a:t>A. Candle holders generally used.</a:t>
            </a:r>
          </a:p>
        </p:txBody>
      </p:sp>
      <p:sp>
        <p:nvSpPr>
          <p:cNvPr id="37000" name="Text Box 136"/>
          <p:cNvSpPr txBox="1">
            <a:spLocks noChangeArrowheads="1"/>
          </p:cNvSpPr>
          <p:nvPr/>
        </p:nvSpPr>
        <p:spPr bwMode="auto">
          <a:xfrm>
            <a:off x="938860" y="4599582"/>
            <a:ext cx="5093061" cy="408623"/>
          </a:xfrm>
          <a:prstGeom prst="roundRect">
            <a:avLst/>
          </a:prstGeom>
          <a:solidFill>
            <a:schemeClr val="bg1"/>
          </a:solidFill>
          <a:ln w="19050">
            <a:solidFill>
              <a:schemeClr val="accent1"/>
            </a:solidFill>
          </a:ln>
          <a:effectLst/>
        </p:spPr>
        <p:txBody>
          <a:bodyPr wrap="none">
            <a:spAutoFit/>
          </a:bodyPr>
          <a:lstStyle/>
          <a:p>
            <a:r>
              <a:rPr lang="en-GB" altLang="en-US" dirty="0">
                <a:latin typeface="Trebuchet MS" panose="020B0603020202020204" pitchFamily="34" charset="0"/>
              </a:rPr>
              <a:t>D. First electrically illuminated Christmas tree.</a:t>
            </a:r>
          </a:p>
        </p:txBody>
      </p:sp>
      <p:sp>
        <p:nvSpPr>
          <p:cNvPr id="37001" name="Text Box 137"/>
          <p:cNvSpPr txBox="1">
            <a:spLocks noChangeArrowheads="1"/>
          </p:cNvSpPr>
          <p:nvPr/>
        </p:nvSpPr>
        <p:spPr bwMode="auto">
          <a:xfrm>
            <a:off x="938860" y="5608306"/>
            <a:ext cx="5328766" cy="408623"/>
          </a:xfrm>
          <a:prstGeom prst="roundRect">
            <a:avLst/>
          </a:prstGeom>
          <a:solidFill>
            <a:schemeClr val="bg1"/>
          </a:solidFill>
          <a:ln w="19050">
            <a:solidFill>
              <a:schemeClr val="accent1"/>
            </a:solidFill>
          </a:ln>
          <a:effectLst/>
        </p:spPr>
        <p:txBody>
          <a:bodyPr wrap="none">
            <a:spAutoFit/>
          </a:bodyPr>
          <a:lstStyle/>
          <a:p>
            <a:r>
              <a:rPr lang="en-GB" altLang="en-US" dirty="0">
                <a:latin typeface="Trebuchet MS" panose="020B0603020202020204" pitchFamily="34" charset="0"/>
              </a:rPr>
              <a:t>F. Christmas tree lights replace candles in homes.</a:t>
            </a:r>
          </a:p>
        </p:txBody>
      </p:sp>
      <p:sp>
        <p:nvSpPr>
          <p:cNvPr id="37003" name="Text Box 139"/>
          <p:cNvSpPr txBox="1">
            <a:spLocks noChangeArrowheads="1"/>
          </p:cNvSpPr>
          <p:nvPr/>
        </p:nvSpPr>
        <p:spPr bwMode="auto">
          <a:xfrm>
            <a:off x="938860" y="3629853"/>
            <a:ext cx="3057076" cy="408623"/>
          </a:xfrm>
          <a:prstGeom prst="roundRect">
            <a:avLst/>
          </a:prstGeom>
          <a:solidFill>
            <a:schemeClr val="bg1"/>
          </a:solidFill>
          <a:ln w="19050">
            <a:solidFill>
              <a:schemeClr val="accent1"/>
            </a:solidFill>
          </a:ln>
          <a:effectLst/>
        </p:spPr>
        <p:txBody>
          <a:bodyPr wrap="square">
            <a:spAutoFit/>
          </a:bodyPr>
          <a:lstStyle/>
          <a:p>
            <a:r>
              <a:rPr lang="en-GB" altLang="en-US" dirty="0">
                <a:latin typeface="Trebuchet MS" panose="020B0603020202020204" pitchFamily="34" charset="0"/>
              </a:rPr>
              <a:t>B. Energy saving LEDs used.</a:t>
            </a:r>
          </a:p>
        </p:txBody>
      </p:sp>
      <p:grpSp>
        <p:nvGrpSpPr>
          <p:cNvPr id="37008" name="Group 8"/>
          <p:cNvGrpSpPr>
            <a:grpSpLocks/>
          </p:cNvGrpSpPr>
          <p:nvPr/>
        </p:nvGrpSpPr>
        <p:grpSpPr bwMode="auto">
          <a:xfrm>
            <a:off x="7540648" y="5121788"/>
            <a:ext cx="1347787" cy="1524000"/>
            <a:chOff x="7714431" y="5013176"/>
            <a:chExt cx="1347985" cy="1524310"/>
          </a:xfrm>
        </p:grpSpPr>
        <p:pic>
          <p:nvPicPr>
            <p:cNvPr id="37009" name="Picture 6">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431" y="5013176"/>
              <a:ext cx="1347985" cy="152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hlinkClick r:id="" action="ppaction://hlinkshowjump?jump=nextslide"/>
            </p:cNvPr>
            <p:cNvSpPr txBox="1"/>
            <p:nvPr/>
          </p:nvSpPr>
          <p:spPr>
            <a:xfrm>
              <a:off x="7763650" y="5443477"/>
              <a:ext cx="1249547" cy="884974"/>
            </a:xfrm>
            <a:prstGeom prst="rect">
              <a:avLst/>
            </a:prstGeom>
            <a:noFill/>
          </p:spPr>
          <p:txBody>
            <a:bodyPr>
              <a:spAutoFit/>
            </a:bodyPr>
            <a:lstStyle/>
            <a:p>
              <a:pPr algn="ctr" eaLnBrk="1" fontAlgn="auto" hangingPunct="1">
                <a:lnSpc>
                  <a:spcPts val="2000"/>
                </a:lnSpc>
                <a:spcBef>
                  <a:spcPts val="0"/>
                </a:spcBef>
                <a:spcAft>
                  <a:spcPts val="0"/>
                </a:spcAft>
                <a:defRPr/>
              </a:pPr>
              <a:r>
                <a:rPr lang="cy-GB" sz="2400" dirty="0">
                  <a:solidFill>
                    <a:schemeClr val="accent4">
                      <a:lumMod val="75000"/>
                    </a:schemeClr>
                  </a:solidFill>
                  <a:latin typeface="Trebuchet MS" panose="020B0603020202020204" pitchFamily="34" charset="0"/>
                </a:rPr>
                <a:t>Click for the answer</a:t>
              </a:r>
              <a:endParaRPr lang="en-GB" sz="2400" dirty="0">
                <a:solidFill>
                  <a:schemeClr val="accent4">
                    <a:lumMod val="75000"/>
                  </a:schemeClr>
                </a:solidFill>
                <a:latin typeface="Trebuchet MS" panose="020B0603020202020204" pitchFamily="34" charset="0"/>
              </a:endParaRPr>
            </a:p>
          </p:txBody>
        </p:sp>
      </p:grpSp>
      <p:pic>
        <p:nvPicPr>
          <p:cNvPr id="25" name="Picture 3" descr="C:\Documents and Settings\gaby\Local Settings\Temporary Internet Files\Content.IE5\41LZ5M70\MC90044000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rebuchet MS" panose="020B0603020202020204" pitchFamily="34" charset="0"/>
            </a:endParaRPr>
          </a:p>
        </p:txBody>
      </p:sp>
      <p:pic>
        <p:nvPicPr>
          <p:cNvPr id="27" name="Picture 3" descr="C:\Documents and Settings\gaby\Local Settings\Temporary Internet Files\Content.IE5\41LZ5M70\MC90044000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itle 5"/>
          <p:cNvSpPr txBox="1">
            <a:spLocks/>
          </p:cNvSpPr>
          <p:nvPr/>
        </p:nvSpPr>
        <p:spPr>
          <a:xfrm>
            <a:off x="-130175" y="18864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b="1" dirty="0">
                <a:latin typeface="Trebuchet MS" pitchFamily="34" charset="0"/>
              </a:rPr>
              <a:t>11</a:t>
            </a:r>
            <a:r>
              <a:rPr lang="en-GB" b="1" baseline="30000" dirty="0">
                <a:latin typeface="Trebuchet MS" pitchFamily="34" charset="0"/>
              </a:rPr>
              <a:t>th</a:t>
            </a:r>
            <a:r>
              <a:rPr lang="en-GB" b="1" dirty="0">
                <a:latin typeface="Trebuchet MS" pitchFamily="34" charset="0"/>
              </a:rPr>
              <a:t> December</a:t>
            </a:r>
            <a:br>
              <a:rPr lang="en-GB" dirty="0">
                <a:latin typeface="Trebuchet MS" pitchFamily="34" charset="0"/>
              </a:rPr>
            </a:br>
            <a:r>
              <a:rPr lang="en-GB" sz="2800" dirty="0">
                <a:latin typeface="Trebuchet MS" pitchFamily="34" charset="0"/>
              </a:rPr>
              <a:t>(14 days to go)</a:t>
            </a:r>
          </a:p>
        </p:txBody>
      </p:sp>
      <p:grpSp>
        <p:nvGrpSpPr>
          <p:cNvPr id="29" name="Group 28"/>
          <p:cNvGrpSpPr/>
          <p:nvPr/>
        </p:nvGrpSpPr>
        <p:grpSpPr>
          <a:xfrm>
            <a:off x="101381" y="5589240"/>
            <a:ext cx="969481" cy="1025865"/>
            <a:chOff x="101381" y="5320057"/>
            <a:chExt cx="969481" cy="1025865"/>
          </a:xfrm>
        </p:grpSpPr>
        <p:pic>
          <p:nvPicPr>
            <p:cNvPr id="30" name="Picture 26">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6">
              <a:hlinkClick r:id="rId5"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spTree>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32000" y="1773411"/>
            <a:ext cx="8280000" cy="4607917"/>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4" name="Text Box 133"/>
          <p:cNvSpPr txBox="1">
            <a:spLocks noChangeArrowheads="1"/>
          </p:cNvSpPr>
          <p:nvPr/>
        </p:nvSpPr>
        <p:spPr bwMode="auto">
          <a:xfrm>
            <a:off x="811085" y="2156281"/>
            <a:ext cx="5427191" cy="408623"/>
          </a:xfrm>
          <a:prstGeom prst="roundRect">
            <a:avLst/>
          </a:prstGeom>
          <a:ln w="19050"/>
        </p:spPr>
        <p:style>
          <a:lnRef idx="2">
            <a:schemeClr val="accent1"/>
          </a:lnRef>
          <a:fillRef idx="1">
            <a:schemeClr val="lt1"/>
          </a:fillRef>
          <a:effectRef idx="0">
            <a:schemeClr val="accent1"/>
          </a:effectRef>
          <a:fontRef idx="minor">
            <a:schemeClr val="dk1"/>
          </a:fontRef>
        </p:style>
        <p:txBody>
          <a:bodyPr wrap="none">
            <a:spAutoFit/>
          </a:bodyPr>
          <a:lstStyle/>
          <a:p>
            <a:r>
              <a:rPr lang="en-GB" altLang="en-US" dirty="0">
                <a:latin typeface="Trebuchet MS" panose="020B0603020202020204" pitchFamily="34" charset="0"/>
              </a:rPr>
              <a:t>E. First recorded burning of a yule log in Germany.</a:t>
            </a:r>
          </a:p>
        </p:txBody>
      </p:sp>
      <p:sp>
        <p:nvSpPr>
          <p:cNvPr id="5" name="Text Box 134"/>
          <p:cNvSpPr txBox="1">
            <a:spLocks noChangeArrowheads="1"/>
          </p:cNvSpPr>
          <p:nvPr/>
        </p:nvSpPr>
        <p:spPr bwMode="auto">
          <a:xfrm>
            <a:off x="811085" y="2804353"/>
            <a:ext cx="4841035" cy="408623"/>
          </a:xfrm>
          <a:prstGeom prst="round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r>
              <a:rPr lang="en-GB" altLang="en-US" dirty="0">
                <a:latin typeface="Trebuchet MS" panose="020B0603020202020204" pitchFamily="34" charset="0"/>
              </a:rPr>
              <a:t>C. Candles glued to tree with melted wax.</a:t>
            </a:r>
          </a:p>
        </p:txBody>
      </p:sp>
      <p:sp>
        <p:nvSpPr>
          <p:cNvPr id="6" name="Text Box 135"/>
          <p:cNvSpPr txBox="1">
            <a:spLocks noChangeArrowheads="1"/>
          </p:cNvSpPr>
          <p:nvPr/>
        </p:nvSpPr>
        <p:spPr bwMode="auto">
          <a:xfrm>
            <a:off x="811085" y="4077369"/>
            <a:ext cx="3764969" cy="408623"/>
          </a:xfrm>
          <a:prstGeom prst="roundRect">
            <a:avLst/>
          </a:prstGeom>
          <a:ln w="19050"/>
        </p:spPr>
        <p:style>
          <a:lnRef idx="2">
            <a:schemeClr val="accent1"/>
          </a:lnRef>
          <a:fillRef idx="1">
            <a:schemeClr val="lt1"/>
          </a:fillRef>
          <a:effectRef idx="0">
            <a:schemeClr val="accent1"/>
          </a:effectRef>
          <a:fontRef idx="minor">
            <a:schemeClr val="dk1"/>
          </a:fontRef>
        </p:style>
        <p:txBody>
          <a:bodyPr wrap="none">
            <a:spAutoFit/>
          </a:bodyPr>
          <a:lstStyle/>
          <a:p>
            <a:r>
              <a:rPr lang="en-GB" altLang="en-US" dirty="0">
                <a:latin typeface="Trebuchet MS" panose="020B0603020202020204" pitchFamily="34" charset="0"/>
              </a:rPr>
              <a:t>A. Candle holders generally used. </a:t>
            </a:r>
          </a:p>
        </p:txBody>
      </p:sp>
      <p:sp>
        <p:nvSpPr>
          <p:cNvPr id="7" name="Text Box 136"/>
          <p:cNvSpPr txBox="1">
            <a:spLocks noChangeArrowheads="1"/>
          </p:cNvSpPr>
          <p:nvPr/>
        </p:nvSpPr>
        <p:spPr bwMode="auto">
          <a:xfrm>
            <a:off x="811084" y="3429000"/>
            <a:ext cx="5345091" cy="408623"/>
          </a:xfrm>
          <a:prstGeom prst="round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r>
              <a:rPr lang="en-GB" altLang="en-US" dirty="0">
                <a:latin typeface="Trebuchet MS" panose="020B0603020202020204" pitchFamily="34" charset="0"/>
              </a:rPr>
              <a:t>D. First electrically illuminated Christmas tree.</a:t>
            </a:r>
          </a:p>
        </p:txBody>
      </p:sp>
      <p:sp>
        <p:nvSpPr>
          <p:cNvPr id="8" name="Text Box 137"/>
          <p:cNvSpPr txBox="1">
            <a:spLocks noChangeArrowheads="1"/>
          </p:cNvSpPr>
          <p:nvPr/>
        </p:nvSpPr>
        <p:spPr bwMode="auto">
          <a:xfrm>
            <a:off x="811085" y="4711975"/>
            <a:ext cx="5440977" cy="408623"/>
          </a:xfrm>
          <a:prstGeom prst="roundRect">
            <a:avLst/>
          </a:prstGeom>
          <a:ln w="19050"/>
        </p:spPr>
        <p:style>
          <a:lnRef idx="2">
            <a:schemeClr val="accent1"/>
          </a:lnRef>
          <a:fillRef idx="1">
            <a:schemeClr val="lt1"/>
          </a:fillRef>
          <a:effectRef idx="0">
            <a:schemeClr val="accent1"/>
          </a:effectRef>
          <a:fontRef idx="minor">
            <a:schemeClr val="dk1"/>
          </a:fontRef>
        </p:style>
        <p:txBody>
          <a:bodyPr wrap="none">
            <a:spAutoFit/>
          </a:bodyPr>
          <a:lstStyle/>
          <a:p>
            <a:r>
              <a:rPr lang="en-GB" altLang="en-US" dirty="0">
                <a:latin typeface="Trebuchet MS" panose="020B0603020202020204" pitchFamily="34" charset="0"/>
              </a:rPr>
              <a:t>F. Christmas tree lights replace candles in homes.</a:t>
            </a:r>
          </a:p>
        </p:txBody>
      </p:sp>
      <p:sp>
        <p:nvSpPr>
          <p:cNvPr id="9" name="Text Box 139"/>
          <p:cNvSpPr txBox="1">
            <a:spLocks noChangeArrowheads="1"/>
          </p:cNvSpPr>
          <p:nvPr/>
        </p:nvSpPr>
        <p:spPr bwMode="auto">
          <a:xfrm>
            <a:off x="811084" y="5346578"/>
            <a:ext cx="3400875" cy="408623"/>
          </a:xfrm>
          <a:prstGeom prst="round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r>
              <a:rPr lang="en-GB" altLang="en-US" dirty="0">
                <a:latin typeface="Trebuchet MS" panose="020B0603020202020204" pitchFamily="34" charset="0"/>
              </a:rPr>
              <a:t>B. Energy saving LEDs used.</a:t>
            </a:r>
          </a:p>
        </p:txBody>
      </p:sp>
      <p:graphicFrame>
        <p:nvGraphicFramePr>
          <p:cNvPr id="10" name="Group 143"/>
          <p:cNvGraphicFramePr>
            <a:graphicFrameLocks noGrp="1"/>
          </p:cNvGraphicFramePr>
          <p:nvPr>
            <p:extLst>
              <p:ext uri="{D42A27DB-BD31-4B8C-83A1-F6EECF244321}">
                <p14:modId xmlns:p14="http://schemas.microsoft.com/office/powerpoint/2010/main" val="1216152115"/>
              </p:ext>
            </p:extLst>
          </p:nvPr>
        </p:nvGraphicFramePr>
        <p:xfrm>
          <a:off x="6732240" y="2060848"/>
          <a:ext cx="1728192" cy="3783444"/>
        </p:xfrm>
        <a:graphic>
          <a:graphicData uri="http://schemas.openxmlformats.org/drawingml/2006/table">
            <a:tbl>
              <a:tblPr>
                <a:effectLst/>
                <a:tableStyleId>{08FB837D-C827-4EFA-A057-4D05807E0F7C}</a:tableStyleId>
              </a:tblPr>
              <a:tblGrid>
                <a:gridCol w="1728192">
                  <a:extLst>
                    <a:ext uri="{9D8B030D-6E8A-4147-A177-3AD203B41FA5}">
                      <a16:colId xmlns:a16="http://schemas.microsoft.com/office/drawing/2014/main" val="20000"/>
                    </a:ext>
                  </a:extLst>
                </a:gridCol>
              </a:tblGrid>
              <a:tr h="630574">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u="none" strike="noStrike" cap="none" normalizeH="0" baseline="0" dirty="0">
                          <a:ln>
                            <a:noFill/>
                          </a:ln>
                          <a:solidFill>
                            <a:schemeClr val="tx1"/>
                          </a:solidFill>
                          <a:effectLst/>
                          <a:latin typeface="Trebuchet MS" panose="020B0603020202020204" pitchFamily="34" charset="0"/>
                        </a:rPr>
                        <a:t>1184</a:t>
                      </a:r>
                      <a:endParaRPr kumimoji="0" lang="en-GB" altLang="en-US" sz="1800" b="0" i="0" u="none" strike="noStrike" cap="none" normalizeH="0" baseline="0" dirty="0">
                        <a:ln>
                          <a:noFill/>
                        </a:ln>
                        <a:solidFill>
                          <a:schemeClr val="tx1"/>
                        </a:solidFill>
                        <a:effectLst/>
                        <a:latin typeface="Trebuchet MS" panose="020B0603020202020204" pitchFamily="34" charset="0"/>
                      </a:endParaRPr>
                    </a:p>
                  </a:txBody>
                  <a:tcPr marL="90000" marR="90000" marT="90000" marB="72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630574">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u="none" strike="noStrike" cap="none" normalizeH="0" baseline="0" dirty="0">
                          <a:ln>
                            <a:noFill/>
                          </a:ln>
                          <a:solidFill>
                            <a:schemeClr val="tx1"/>
                          </a:solidFill>
                          <a:effectLst/>
                          <a:latin typeface="Trebuchet MS" panose="020B0603020202020204" pitchFamily="34" charset="0"/>
                        </a:rPr>
                        <a:t>18th century</a:t>
                      </a:r>
                      <a:endParaRPr kumimoji="0" lang="en-GB" altLang="en-US" sz="1800" b="0" i="0" u="none" strike="noStrike" cap="none" normalizeH="0" baseline="0" dirty="0">
                        <a:ln>
                          <a:noFill/>
                        </a:ln>
                        <a:solidFill>
                          <a:schemeClr val="tx1"/>
                        </a:solidFill>
                        <a:effectLst/>
                        <a:latin typeface="Trebuchet MS" panose="020B0603020202020204" pitchFamily="34" charset="0"/>
                      </a:endParaRPr>
                    </a:p>
                  </a:txBody>
                  <a:tcPr marL="90000" marR="90000" marT="90000" marB="72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630574">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u="none" strike="noStrike" cap="none" normalizeH="0" baseline="0" dirty="0">
                          <a:ln>
                            <a:noFill/>
                          </a:ln>
                          <a:solidFill>
                            <a:schemeClr val="tx1"/>
                          </a:solidFill>
                          <a:effectLst/>
                          <a:latin typeface="Trebuchet MS" panose="020B0603020202020204" pitchFamily="34" charset="0"/>
                        </a:rPr>
                        <a:t>1882</a:t>
                      </a:r>
                      <a:endParaRPr kumimoji="0" lang="en-GB" altLang="en-US" sz="1800" b="0" i="0" u="none" strike="noStrike" cap="none" normalizeH="0" baseline="0" dirty="0">
                        <a:ln>
                          <a:noFill/>
                        </a:ln>
                        <a:solidFill>
                          <a:schemeClr val="tx1"/>
                        </a:solidFill>
                        <a:effectLst/>
                        <a:latin typeface="Trebuchet MS" panose="020B0603020202020204" pitchFamily="34" charset="0"/>
                      </a:endParaRPr>
                    </a:p>
                  </a:txBody>
                  <a:tcPr marL="90000" marR="90000" marT="90000" marB="72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2"/>
                  </a:ext>
                </a:extLst>
              </a:tr>
              <a:tr h="630574">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rebuchet MS" panose="020B0603020202020204" pitchFamily="34" charset="0"/>
                        </a:rPr>
                        <a:t>1890s</a:t>
                      </a:r>
                    </a:p>
                  </a:txBody>
                  <a:tcPr marL="90000" marR="90000" marT="90000" marB="72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630574">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u="none" strike="noStrike" cap="none" normalizeH="0" baseline="0" dirty="0">
                          <a:ln>
                            <a:noFill/>
                          </a:ln>
                          <a:solidFill>
                            <a:schemeClr val="tx1"/>
                          </a:solidFill>
                          <a:effectLst/>
                          <a:latin typeface="Trebuchet MS" panose="020B0603020202020204" pitchFamily="34" charset="0"/>
                        </a:rPr>
                        <a:t>1930</a:t>
                      </a:r>
                      <a:endParaRPr kumimoji="0" lang="en-GB" altLang="en-US" sz="1800" b="0" i="0" u="none" strike="noStrike" cap="none" normalizeH="0" baseline="0" dirty="0">
                        <a:ln>
                          <a:noFill/>
                        </a:ln>
                        <a:solidFill>
                          <a:schemeClr val="tx1"/>
                        </a:solidFill>
                        <a:effectLst/>
                        <a:latin typeface="Trebuchet MS" panose="020B0603020202020204" pitchFamily="34" charset="0"/>
                      </a:endParaRPr>
                    </a:p>
                  </a:txBody>
                  <a:tcPr marL="90000" marR="90000" marT="90000" marB="72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4"/>
                  </a:ext>
                </a:extLst>
              </a:tr>
              <a:tr h="630574">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u="none" strike="noStrike" cap="none" normalizeH="0" baseline="0" dirty="0">
                          <a:ln>
                            <a:noFill/>
                          </a:ln>
                          <a:solidFill>
                            <a:schemeClr val="tx1"/>
                          </a:solidFill>
                          <a:effectLst/>
                          <a:latin typeface="Trebuchet MS" panose="020B0603020202020204" pitchFamily="34" charset="0"/>
                        </a:rPr>
                        <a:t>2000</a:t>
                      </a:r>
                      <a:endParaRPr kumimoji="0" lang="en-GB" altLang="en-US" sz="1800" b="0" i="0" u="none" strike="noStrike" cap="none" normalizeH="0" baseline="0" dirty="0">
                        <a:ln>
                          <a:noFill/>
                        </a:ln>
                        <a:solidFill>
                          <a:schemeClr val="tx1"/>
                        </a:solidFill>
                        <a:effectLst/>
                        <a:latin typeface="Trebuchet MS" panose="020B0603020202020204" pitchFamily="34" charset="0"/>
                      </a:endParaRPr>
                    </a:p>
                  </a:txBody>
                  <a:tcPr marL="90000" marR="90000" marT="90000" marB="72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grpSp>
        <p:nvGrpSpPr>
          <p:cNvPr id="22" name="Group 21"/>
          <p:cNvGrpSpPr/>
          <p:nvPr/>
        </p:nvGrpSpPr>
        <p:grpSpPr>
          <a:xfrm>
            <a:off x="101381" y="5589240"/>
            <a:ext cx="969481" cy="1025865"/>
            <a:chOff x="101381" y="5320057"/>
            <a:chExt cx="969481" cy="1025865"/>
          </a:xfrm>
        </p:grpSpPr>
        <p:pic>
          <p:nvPicPr>
            <p:cNvPr id="23" name="Picture 26">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6">
              <a:hlinkClick r:id="rId2"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pic>
        <p:nvPicPr>
          <p:cNvPr id="25" name="Picture 3" descr="C:\Documents and Settings\gaby\Local Settings\Temporary Internet Files\Content.IE5\41LZ5M70\MC90044000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rebuchet MS" panose="020B0603020202020204" pitchFamily="34" charset="0"/>
            </a:endParaRPr>
          </a:p>
        </p:txBody>
      </p:sp>
      <p:pic>
        <p:nvPicPr>
          <p:cNvPr id="27" name="Picture 3" descr="C:\Documents and Settings\gaby\Local Settings\Temporary Internet Files\Content.IE5\41LZ5M70\MC90044000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itle 5"/>
          <p:cNvSpPr txBox="1">
            <a:spLocks/>
          </p:cNvSpPr>
          <p:nvPr/>
        </p:nvSpPr>
        <p:spPr>
          <a:xfrm>
            <a:off x="-130175" y="18864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b="1" dirty="0">
                <a:latin typeface="Trebuchet MS" pitchFamily="34" charset="0"/>
              </a:rPr>
              <a:t>Answers</a:t>
            </a:r>
            <a:endParaRPr lang="en-GB" sz="2800" dirty="0">
              <a:latin typeface="Trebuchet MS"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2000" y="1773238"/>
            <a:ext cx="8280000" cy="4464050"/>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43018" name="TextBox 9"/>
          <p:cNvSpPr txBox="1">
            <a:spLocks noChangeArrowheads="1"/>
          </p:cNvSpPr>
          <p:nvPr/>
        </p:nvSpPr>
        <p:spPr bwMode="auto">
          <a:xfrm>
            <a:off x="754062" y="2708914"/>
            <a:ext cx="64817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GB" altLang="en-US" sz="1600" dirty="0">
              <a:latin typeface="Trebuchet MS" panose="020B0603020202020204" pitchFamily="34" charset="0"/>
            </a:endParaRPr>
          </a:p>
          <a:p>
            <a:pPr marL="342900" indent="-342900">
              <a:buFont typeface="Arial" panose="020B0604020202020204" pitchFamily="34" charset="0"/>
              <a:buChar char="•"/>
            </a:pPr>
            <a:r>
              <a:rPr lang="en-US" altLang="en-US" sz="2400" b="1" i="1" dirty="0" err="1">
                <a:latin typeface="Trebuchet MS" panose="020B0603020202020204" pitchFamily="34" charset="0"/>
              </a:rPr>
              <a:t>SnOW</a:t>
            </a:r>
            <a:r>
              <a:rPr lang="en-US" altLang="en-US" sz="2400" b="1" i="1" dirty="0">
                <a:latin typeface="Trebuchet MS" panose="020B0603020202020204" pitchFamily="34" charset="0"/>
              </a:rPr>
              <a:t> &amp; Ice</a:t>
            </a:r>
          </a:p>
          <a:p>
            <a:pPr marL="342900" indent="-342900">
              <a:buFont typeface="Arial" panose="020B0604020202020204" pitchFamily="34" charset="0"/>
              <a:buChar char="•"/>
            </a:pPr>
            <a:endParaRPr lang="en-US" altLang="en-US" sz="2400" b="1" i="1" dirty="0">
              <a:latin typeface="Trebuchet MS" panose="020B0603020202020204" pitchFamily="34" charset="0"/>
            </a:endParaRPr>
          </a:p>
          <a:p>
            <a:pPr marL="342900" indent="-342900">
              <a:buFont typeface="Arial" panose="020B0604020202020204" pitchFamily="34" charset="0"/>
              <a:buChar char="•"/>
            </a:pPr>
            <a:r>
              <a:rPr lang="en-US" altLang="en-US" sz="2400" b="1" i="1" dirty="0" err="1">
                <a:latin typeface="Trebuchet MS" panose="020B0603020202020204" pitchFamily="34" charset="0"/>
              </a:rPr>
              <a:t>SeAsONAl</a:t>
            </a:r>
            <a:r>
              <a:rPr lang="en-US" altLang="en-US" sz="2400" b="1" i="1" dirty="0">
                <a:latin typeface="Trebuchet MS" panose="020B0603020202020204" pitchFamily="34" charset="0"/>
              </a:rPr>
              <a:t> </a:t>
            </a:r>
            <a:r>
              <a:rPr lang="en-US" altLang="en-US" sz="2400" b="1" i="1" dirty="0" err="1">
                <a:latin typeface="Trebuchet MS" panose="020B0603020202020204" pitchFamily="34" charset="0"/>
              </a:rPr>
              <a:t>CHeEr</a:t>
            </a:r>
            <a:endParaRPr lang="en-US" altLang="en-US" sz="2400" b="1" i="1" dirty="0">
              <a:latin typeface="Trebuchet MS" panose="020B0603020202020204" pitchFamily="34" charset="0"/>
            </a:endParaRPr>
          </a:p>
          <a:p>
            <a:pPr marL="342900" indent="-342900">
              <a:buFont typeface="Arial" panose="020B0604020202020204" pitchFamily="34" charset="0"/>
              <a:buChar char="•"/>
            </a:pPr>
            <a:endParaRPr lang="en-US" altLang="en-US" sz="2400" b="1" i="1" dirty="0">
              <a:latin typeface="Trebuchet MS" panose="020B0603020202020204" pitchFamily="34" charset="0"/>
            </a:endParaRPr>
          </a:p>
          <a:p>
            <a:pPr marL="342900" indent="-342900">
              <a:buFont typeface="Arial" panose="020B0604020202020204" pitchFamily="34" charset="0"/>
              <a:buChar char="•"/>
            </a:pPr>
            <a:r>
              <a:rPr lang="en-US" altLang="en-US" sz="2400" b="1" i="1" dirty="0">
                <a:latin typeface="Trebuchet MS" panose="020B0603020202020204" pitchFamily="34" charset="0"/>
              </a:rPr>
              <a:t>Ho </a:t>
            </a:r>
            <a:r>
              <a:rPr lang="en-US" altLang="en-US" sz="2400" b="1" i="1" dirty="0" err="1">
                <a:latin typeface="Trebuchet MS" panose="020B0603020202020204" pitchFamily="34" charset="0"/>
              </a:rPr>
              <a:t>Ho</a:t>
            </a:r>
            <a:r>
              <a:rPr lang="en-US" altLang="en-US" sz="2400" b="1" i="1" dirty="0">
                <a:latin typeface="Trebuchet MS" panose="020B0603020202020204" pitchFamily="34" charset="0"/>
              </a:rPr>
              <a:t> </a:t>
            </a:r>
            <a:r>
              <a:rPr lang="en-US" altLang="en-US" sz="2400" b="1" i="1" dirty="0" err="1">
                <a:latin typeface="Trebuchet MS" panose="020B0603020202020204" pitchFamily="34" charset="0"/>
              </a:rPr>
              <a:t>Ho</a:t>
            </a:r>
            <a:endParaRPr lang="en-GB" altLang="en-US" sz="2400" dirty="0">
              <a:latin typeface="Trebuchet MS" panose="020B0603020202020204" pitchFamily="34" charset="0"/>
            </a:endParaRPr>
          </a:p>
          <a:p>
            <a:pPr eaLnBrk="1" hangingPunct="1"/>
            <a:endParaRPr lang="en-GB" altLang="en-US" sz="2400" dirty="0">
              <a:latin typeface="Trebuchet MS" panose="020B0603020202020204" pitchFamily="34" charset="0"/>
            </a:endParaRPr>
          </a:p>
        </p:txBody>
      </p:sp>
      <p:sp>
        <p:nvSpPr>
          <p:cNvPr id="43019" name="TextBox 6"/>
          <p:cNvSpPr txBox="1">
            <a:spLocks noChangeArrowheads="1"/>
          </p:cNvSpPr>
          <p:nvPr/>
        </p:nvSpPr>
        <p:spPr bwMode="auto">
          <a:xfrm>
            <a:off x="754062" y="1923305"/>
            <a:ext cx="6988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600" b="1" dirty="0">
                <a:solidFill>
                  <a:schemeClr val="accent1"/>
                </a:solidFill>
                <a:latin typeface="Trebuchet MS" panose="020B0603020202020204" pitchFamily="34" charset="0"/>
              </a:rPr>
              <a:t>Elementary Christmas </a:t>
            </a:r>
            <a:r>
              <a:rPr lang="en-GB" altLang="en-US" sz="3600" b="1" dirty="0">
                <a:solidFill>
                  <a:schemeClr val="accent1"/>
                </a:solidFill>
                <a:latin typeface="Trebuchet MS" panose="020B0603020202020204" pitchFamily="34" charset="0"/>
              </a:rPr>
              <a:t>…</a:t>
            </a:r>
          </a:p>
        </p:txBody>
      </p:sp>
      <p:grpSp>
        <p:nvGrpSpPr>
          <p:cNvPr id="21" name="Group 20"/>
          <p:cNvGrpSpPr/>
          <p:nvPr/>
        </p:nvGrpSpPr>
        <p:grpSpPr>
          <a:xfrm>
            <a:off x="101381" y="5589240"/>
            <a:ext cx="969481" cy="1025865"/>
            <a:chOff x="101381" y="5320057"/>
            <a:chExt cx="969481" cy="1025865"/>
          </a:xfrm>
        </p:grpSpPr>
        <p:pic>
          <p:nvPicPr>
            <p:cNvPr id="22" name="Picture 2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6">
              <a:hlinkClick r:id="rId3"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pic>
        <p:nvPicPr>
          <p:cNvPr id="24"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pic>
        <p:nvPicPr>
          <p:cNvPr id="26"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5"/>
          <p:cNvSpPr txBox="1">
            <a:spLocks/>
          </p:cNvSpPr>
          <p:nvPr/>
        </p:nvSpPr>
        <p:spPr>
          <a:xfrm>
            <a:off x="-130175" y="18864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b="1" dirty="0">
                <a:latin typeface="Trebuchet MS" pitchFamily="34" charset="0"/>
              </a:rPr>
              <a:t>12</a:t>
            </a:r>
            <a:r>
              <a:rPr lang="en-GB" b="1" baseline="30000" dirty="0">
                <a:latin typeface="Trebuchet MS" pitchFamily="34" charset="0"/>
              </a:rPr>
              <a:t>th</a:t>
            </a:r>
            <a:r>
              <a:rPr lang="en-GB" b="1" dirty="0">
                <a:latin typeface="Trebuchet MS" pitchFamily="34" charset="0"/>
              </a:rPr>
              <a:t> December</a:t>
            </a:r>
            <a:br>
              <a:rPr lang="en-GB" dirty="0">
                <a:latin typeface="Trebuchet MS" pitchFamily="34" charset="0"/>
              </a:rPr>
            </a:br>
            <a:r>
              <a:rPr lang="en-GB" sz="2800" dirty="0">
                <a:latin typeface="Trebuchet MS" pitchFamily="34" charset="0"/>
              </a:rPr>
              <a:t>(13 days to go)</a:t>
            </a:r>
          </a:p>
        </p:txBody>
      </p:sp>
      <p:sp>
        <p:nvSpPr>
          <p:cNvPr id="3" name="Rectangle 2"/>
          <p:cNvSpPr/>
          <p:nvPr/>
        </p:nvSpPr>
        <p:spPr>
          <a:xfrm>
            <a:off x="754062" y="5148739"/>
            <a:ext cx="4546437" cy="523220"/>
          </a:xfrm>
          <a:prstGeom prst="rect">
            <a:avLst/>
          </a:prstGeom>
        </p:spPr>
        <p:txBody>
          <a:bodyPr wrap="none">
            <a:spAutoFit/>
          </a:bodyPr>
          <a:lstStyle/>
          <a:p>
            <a:pPr eaLnBrk="1" hangingPunct="1"/>
            <a:r>
              <a:rPr lang="en-GB" altLang="en-US" sz="2800" dirty="0">
                <a:solidFill>
                  <a:prstClr val="black"/>
                </a:solidFill>
                <a:latin typeface="Trebuchet MS" panose="020B0603020202020204" pitchFamily="34" charset="0"/>
              </a:rPr>
              <a:t>Can you think of any more?</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6136" y="2417268"/>
            <a:ext cx="2057061" cy="2258180"/>
          </a:xfrm>
          <a:prstGeom prst="rect">
            <a:avLst/>
          </a:prstGeom>
        </p:spPr>
      </p:pic>
    </p:spTree>
    <p:extLst>
      <p:ext uri="{BB962C8B-B14F-4D97-AF65-F5344CB8AC3E}">
        <p14:creationId xmlns:p14="http://schemas.microsoft.com/office/powerpoint/2010/main" val="3696117170"/>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8844" y="1844824"/>
            <a:ext cx="4233863" cy="4032448"/>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38922" name="TextBox 6"/>
          <p:cNvSpPr txBox="1">
            <a:spLocks noChangeArrowheads="1"/>
          </p:cNvSpPr>
          <p:nvPr/>
        </p:nvSpPr>
        <p:spPr bwMode="auto">
          <a:xfrm>
            <a:off x="598488" y="1967533"/>
            <a:ext cx="32395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4400" b="1" dirty="0">
                <a:solidFill>
                  <a:schemeClr val="accent1"/>
                </a:solidFill>
                <a:latin typeface="Trebuchet MS" panose="020B0603020202020204" pitchFamily="34" charset="0"/>
              </a:rPr>
              <a:t>Mistletoe</a:t>
            </a:r>
            <a:r>
              <a:rPr lang="en-GB" altLang="en-US" sz="4400" b="1" dirty="0">
                <a:solidFill>
                  <a:schemeClr val="accent1"/>
                </a:solidFill>
                <a:latin typeface="Trebuchet MS" panose="020B0603020202020204" pitchFamily="34" charset="0"/>
              </a:rPr>
              <a:t> …</a:t>
            </a:r>
          </a:p>
        </p:txBody>
      </p:sp>
      <p:sp>
        <p:nvSpPr>
          <p:cNvPr id="38923" name="TextBox 9"/>
          <p:cNvSpPr txBox="1">
            <a:spLocks noChangeArrowheads="1"/>
          </p:cNvSpPr>
          <p:nvPr/>
        </p:nvSpPr>
        <p:spPr bwMode="auto">
          <a:xfrm>
            <a:off x="598488" y="2865438"/>
            <a:ext cx="39735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3200" dirty="0">
                <a:latin typeface="Trebuchet MS" panose="020B0603020202020204" pitchFamily="34" charset="0"/>
              </a:rPr>
              <a:t>Mistletoe is a hemi-paras</a:t>
            </a:r>
            <a:r>
              <a:rPr lang="en-US" altLang="en-US" sz="3200" dirty="0" err="1">
                <a:latin typeface="Trebuchet MS" panose="020B0603020202020204" pitchFamily="34" charset="0"/>
              </a:rPr>
              <a:t>ite</a:t>
            </a:r>
            <a:r>
              <a:rPr lang="en-US" altLang="en-US" sz="3200" dirty="0">
                <a:latin typeface="Trebuchet MS" panose="020B0603020202020204" pitchFamily="34" charset="0"/>
              </a:rPr>
              <a:t>. </a:t>
            </a:r>
          </a:p>
          <a:p>
            <a:pPr eaLnBrk="1" hangingPunct="1"/>
            <a:endParaRPr lang="en-US" altLang="en-US" sz="3200" dirty="0">
              <a:latin typeface="Trebuchet MS" panose="020B0603020202020204" pitchFamily="34" charset="0"/>
            </a:endParaRPr>
          </a:p>
          <a:p>
            <a:pPr eaLnBrk="1" hangingPunct="1"/>
            <a:r>
              <a:rPr lang="en-US" altLang="en-US" sz="3200" dirty="0">
                <a:latin typeface="Trebuchet MS" panose="020B0603020202020204" pitchFamily="34" charset="0"/>
              </a:rPr>
              <a:t>What do you think this means?</a:t>
            </a:r>
            <a:endParaRPr lang="en-GB" altLang="en-US" sz="3200" dirty="0">
              <a:latin typeface="Trebuchet MS" panose="020B0603020202020204" pitchFamily="34" charset="0"/>
            </a:endParaRPr>
          </a:p>
          <a:p>
            <a:pPr algn="ctr" eaLnBrk="1" hangingPunct="1"/>
            <a:r>
              <a:rPr lang="en-GB" altLang="en-US" sz="3200" dirty="0">
                <a:solidFill>
                  <a:schemeClr val="bg1"/>
                </a:solidFill>
                <a:latin typeface="Trebuchet MS" panose="020B0603020202020204" pitchFamily="34" charset="0"/>
              </a:rPr>
              <a:t> </a:t>
            </a:r>
          </a:p>
        </p:txBody>
      </p:sp>
      <p:sp>
        <p:nvSpPr>
          <p:cNvPr id="12" name="Rounded Rectangle 11"/>
          <p:cNvSpPr/>
          <p:nvPr/>
        </p:nvSpPr>
        <p:spPr>
          <a:xfrm>
            <a:off x="4787900" y="1844824"/>
            <a:ext cx="4016375" cy="3024336"/>
          </a:xfrm>
          <a:prstGeom prst="roundRect">
            <a:avLst>
              <a:gd name="adj" fmla="val 1081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38925" name="TextBox 6"/>
          <p:cNvSpPr txBox="1">
            <a:spLocks noChangeArrowheads="1"/>
          </p:cNvSpPr>
          <p:nvPr/>
        </p:nvSpPr>
        <p:spPr bwMode="auto">
          <a:xfrm>
            <a:off x="5004858" y="2509954"/>
            <a:ext cx="360052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700" dirty="0">
                <a:latin typeface="Trebuchet MS" panose="020B0603020202020204" pitchFamily="34" charset="0"/>
              </a:rPr>
              <a:t>Watch this v</a:t>
            </a:r>
            <a:r>
              <a:rPr lang="en-US" altLang="en-US" sz="2700" dirty="0" err="1">
                <a:latin typeface="Trebuchet MS" panose="020B0603020202020204" pitchFamily="34" charset="0"/>
              </a:rPr>
              <a:t>ideo</a:t>
            </a:r>
            <a:r>
              <a:rPr lang="en-US" altLang="en-US" sz="2700" dirty="0">
                <a:latin typeface="Trebuchet MS" panose="020B0603020202020204" pitchFamily="34" charset="0"/>
              </a:rPr>
              <a:t> from the </a:t>
            </a:r>
            <a:r>
              <a:rPr lang="en-US" altLang="en-US" sz="2700" dirty="0">
                <a:latin typeface="Trebuchet MS" panose="020B0603020202020204" pitchFamily="34" charset="0"/>
                <a:hlinkClick r:id="rId3"/>
              </a:rPr>
              <a:t>Natural History Museum</a:t>
            </a:r>
            <a:r>
              <a:rPr lang="en-US" altLang="en-US" sz="2700" dirty="0">
                <a:latin typeface="Trebuchet MS" panose="020B0603020202020204" pitchFamily="34" charset="0"/>
              </a:rPr>
              <a:t> to find out more...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32665">
            <a:off x="3556703" y="4402673"/>
            <a:ext cx="1546368" cy="2217491"/>
          </a:xfrm>
          <a:prstGeom prst="rect">
            <a:avLst/>
          </a:prstGeom>
        </p:spPr>
      </p:pic>
      <p:grpSp>
        <p:nvGrpSpPr>
          <p:cNvPr id="20" name="Group 19"/>
          <p:cNvGrpSpPr/>
          <p:nvPr/>
        </p:nvGrpSpPr>
        <p:grpSpPr>
          <a:xfrm>
            <a:off x="101381" y="5589240"/>
            <a:ext cx="969481" cy="1025865"/>
            <a:chOff x="101381" y="5320057"/>
            <a:chExt cx="969481" cy="1025865"/>
          </a:xfrm>
        </p:grpSpPr>
        <p:pic>
          <p:nvPicPr>
            <p:cNvPr id="21" name="Picture 26">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6">
              <a:hlinkClick r:id="rId5"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pic>
        <p:nvPicPr>
          <p:cNvPr id="23" name="Picture 3" descr="C:\Documents and Settings\gaby\Local Settings\Temporary Internet Files\Content.IE5\41LZ5M70\MC90044000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rebuchet MS" panose="020B0603020202020204" pitchFamily="34" charset="0"/>
            </a:endParaRPr>
          </a:p>
        </p:txBody>
      </p:sp>
      <p:pic>
        <p:nvPicPr>
          <p:cNvPr id="25" name="Picture 3" descr="C:\Documents and Settings\gaby\Local Settings\Temporary Internet Files\Content.IE5\41LZ5M70\MC90044000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5"/>
          <p:cNvSpPr txBox="1">
            <a:spLocks/>
          </p:cNvSpPr>
          <p:nvPr/>
        </p:nvSpPr>
        <p:spPr>
          <a:xfrm>
            <a:off x="-130175" y="18864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b="1" dirty="0">
                <a:latin typeface="Trebuchet MS" pitchFamily="34" charset="0"/>
              </a:rPr>
              <a:t>13</a:t>
            </a:r>
            <a:r>
              <a:rPr lang="en-GB" b="1" baseline="30000" dirty="0">
                <a:latin typeface="Trebuchet MS" pitchFamily="34" charset="0"/>
              </a:rPr>
              <a:t>th</a:t>
            </a:r>
            <a:r>
              <a:rPr lang="en-GB" b="1" dirty="0">
                <a:latin typeface="Trebuchet MS" pitchFamily="34" charset="0"/>
              </a:rPr>
              <a:t> December</a:t>
            </a:r>
            <a:br>
              <a:rPr lang="en-GB" dirty="0">
                <a:latin typeface="Trebuchet MS" pitchFamily="34" charset="0"/>
              </a:rPr>
            </a:br>
            <a:r>
              <a:rPr lang="en-GB" sz="2800" dirty="0">
                <a:latin typeface="Trebuchet MS" pitchFamily="34" charset="0"/>
              </a:rPr>
              <a:t>(12 days to go)</a:t>
            </a:r>
          </a:p>
        </p:txBody>
      </p:sp>
    </p:spTree>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20675" y="1773238"/>
            <a:ext cx="4611688" cy="4464050"/>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14" name="Plaque 13"/>
          <p:cNvSpPr/>
          <p:nvPr/>
        </p:nvSpPr>
        <p:spPr>
          <a:xfrm>
            <a:off x="5076825" y="1773239"/>
            <a:ext cx="3600450" cy="4464050"/>
          </a:xfrm>
          <a:prstGeom prst="plaque">
            <a:avLst>
              <a:gd name="adj" fmla="val 637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40974" name="TextBox 9"/>
          <p:cNvSpPr txBox="1">
            <a:spLocks noChangeArrowheads="1"/>
          </p:cNvSpPr>
          <p:nvPr/>
        </p:nvSpPr>
        <p:spPr bwMode="auto">
          <a:xfrm>
            <a:off x="539750" y="2060575"/>
            <a:ext cx="4321175"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3200" b="1" dirty="0">
                <a:solidFill>
                  <a:schemeClr val="tx2">
                    <a:lumMod val="60000"/>
                    <a:lumOff val="40000"/>
                  </a:schemeClr>
                </a:solidFill>
                <a:latin typeface="Trebuchet MS" panose="020B0603020202020204" pitchFamily="34" charset="0"/>
              </a:rPr>
              <a:t>The </a:t>
            </a:r>
            <a:r>
              <a:rPr lang="en-US" altLang="en-US" sz="3200" b="1" dirty="0" err="1">
                <a:solidFill>
                  <a:schemeClr val="tx2">
                    <a:lumMod val="60000"/>
                    <a:lumOff val="40000"/>
                  </a:schemeClr>
                </a:solidFill>
                <a:latin typeface="Trebuchet MS" panose="020B0603020202020204" pitchFamily="34" charset="0"/>
              </a:rPr>
              <a:t>maths</a:t>
            </a:r>
            <a:r>
              <a:rPr lang="en-US" altLang="en-US" sz="3200" b="1" dirty="0">
                <a:solidFill>
                  <a:schemeClr val="tx2">
                    <a:lumMod val="60000"/>
                    <a:lumOff val="40000"/>
                  </a:schemeClr>
                </a:solidFill>
                <a:latin typeface="Trebuchet MS" panose="020B0603020202020204" pitchFamily="34" charset="0"/>
              </a:rPr>
              <a:t> of Santa</a:t>
            </a:r>
          </a:p>
          <a:p>
            <a:pPr eaLnBrk="1" hangingPunct="1"/>
            <a:endParaRPr lang="en-GB" altLang="en-US" sz="2400" dirty="0">
              <a:latin typeface="Trebuchet MS" panose="020B0603020202020204" pitchFamily="34" charset="0"/>
            </a:endParaRPr>
          </a:p>
          <a:p>
            <a:pPr eaLnBrk="1" hangingPunct="1"/>
            <a:r>
              <a:rPr lang="en-GB" altLang="en-US" sz="2300" dirty="0">
                <a:latin typeface="Trebuchet MS" panose="020B0603020202020204" pitchFamily="34" charset="0"/>
              </a:rPr>
              <a:t>Mathematicians have worked out that to deliver presents to all the world’s children, Santa has to travel at 650 miles per second and visit 822 homes every second of Christmas Eve!</a:t>
            </a:r>
          </a:p>
        </p:txBody>
      </p:sp>
      <p:sp>
        <p:nvSpPr>
          <p:cNvPr id="40978" name="Text Box 18"/>
          <p:cNvSpPr txBox="1">
            <a:spLocks noChangeArrowheads="1"/>
          </p:cNvSpPr>
          <p:nvPr/>
        </p:nvSpPr>
        <p:spPr bwMode="auto">
          <a:xfrm>
            <a:off x="5292912" y="1988840"/>
            <a:ext cx="3168277"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b="1" dirty="0">
                <a:solidFill>
                  <a:schemeClr val="accent1"/>
                </a:solidFill>
                <a:latin typeface="Trebuchet MS" panose="020B0603020202020204" pitchFamily="34" charset="0"/>
              </a:rPr>
              <a:t>The science of Santa</a:t>
            </a:r>
          </a:p>
          <a:p>
            <a:endParaRPr lang="en-GB" altLang="en-US" sz="2000" dirty="0">
              <a:latin typeface="Trebuchet MS" panose="020B0603020202020204" pitchFamily="34" charset="0"/>
            </a:endParaRPr>
          </a:p>
          <a:p>
            <a:r>
              <a:rPr lang="en-GB" altLang="en-US" sz="2000" dirty="0">
                <a:latin typeface="Trebuchet MS" panose="020B0603020202020204" pitchFamily="34" charset="0"/>
              </a:rPr>
              <a:t>Does Santa need to break </a:t>
            </a:r>
          </a:p>
          <a:p>
            <a:r>
              <a:rPr lang="en-GB" altLang="en-US" sz="2000" dirty="0">
                <a:latin typeface="Trebuchet MS" panose="020B0603020202020204" pitchFamily="34" charset="0"/>
              </a:rPr>
              <a:t>the laws of physics to deliver all the presents?</a:t>
            </a:r>
          </a:p>
          <a:p>
            <a:endParaRPr lang="en-GB" altLang="en-US" dirty="0">
              <a:latin typeface="Trebuchet MS" panose="020B0603020202020204" pitchFamily="34" charset="0"/>
            </a:endParaRPr>
          </a:p>
          <a:p>
            <a:r>
              <a:rPr lang="en-GB" altLang="en-US" sz="2000" dirty="0">
                <a:latin typeface="Trebuchet MS" panose="020B0603020202020204" pitchFamily="34" charset="0"/>
                <a:hlinkClick r:id="rId3"/>
              </a:rPr>
              <a:t>Find out more when Santa wrote to Professor Brian Cox</a:t>
            </a:r>
            <a:r>
              <a:rPr lang="en-GB" altLang="en-US" sz="2000" dirty="0">
                <a:latin typeface="Trebuchet MS" panose="020B0603020202020204" pitchFamily="34" charset="0"/>
              </a:rPr>
              <a:t>. </a:t>
            </a:r>
            <a:endParaRPr lang="en-GB" altLang="en-US" sz="2400" dirty="0">
              <a:latin typeface="Trebuchet MS" panose="020B0603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3121" y="4928245"/>
            <a:ext cx="1773619" cy="1773619"/>
          </a:xfrm>
          <a:prstGeom prst="rect">
            <a:avLst/>
          </a:prstGeom>
        </p:spPr>
      </p:pic>
      <p:grpSp>
        <p:nvGrpSpPr>
          <p:cNvPr id="19" name="Group 18"/>
          <p:cNvGrpSpPr/>
          <p:nvPr/>
        </p:nvGrpSpPr>
        <p:grpSpPr>
          <a:xfrm>
            <a:off x="101381" y="5589240"/>
            <a:ext cx="969481" cy="1025865"/>
            <a:chOff x="101381" y="5320057"/>
            <a:chExt cx="969481" cy="1025865"/>
          </a:xfrm>
        </p:grpSpPr>
        <p:pic>
          <p:nvPicPr>
            <p:cNvPr id="20" name="Picture 26">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6">
              <a:hlinkClick r:id="rId5"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pic>
        <p:nvPicPr>
          <p:cNvPr id="22" name="Picture 3" descr="C:\Documents and Settings\gaby\Local Settings\Temporary Internet Files\Content.IE5\41LZ5M70\MC90044000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le 22"/>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pic>
        <p:nvPicPr>
          <p:cNvPr id="24" name="Picture 3" descr="C:\Documents and Settings\gaby\Local Settings\Temporary Internet Files\Content.IE5\41LZ5M70\MC90044000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itle 5"/>
          <p:cNvSpPr txBox="1">
            <a:spLocks/>
          </p:cNvSpPr>
          <p:nvPr/>
        </p:nvSpPr>
        <p:spPr>
          <a:xfrm>
            <a:off x="-130175" y="18864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b="1" dirty="0">
                <a:latin typeface="Trebuchet MS" pitchFamily="34" charset="0"/>
              </a:rPr>
              <a:t>14</a:t>
            </a:r>
            <a:r>
              <a:rPr lang="en-GB" b="1" baseline="30000" dirty="0">
                <a:latin typeface="Trebuchet MS" pitchFamily="34" charset="0"/>
              </a:rPr>
              <a:t>th</a:t>
            </a:r>
            <a:r>
              <a:rPr lang="en-GB" b="1" dirty="0">
                <a:latin typeface="Trebuchet MS" pitchFamily="34" charset="0"/>
              </a:rPr>
              <a:t> December</a:t>
            </a:r>
            <a:br>
              <a:rPr lang="en-GB" dirty="0">
                <a:latin typeface="Trebuchet MS" pitchFamily="34" charset="0"/>
              </a:rPr>
            </a:br>
            <a:r>
              <a:rPr lang="en-GB" sz="2800" dirty="0">
                <a:latin typeface="Trebuchet MS" pitchFamily="34" charset="0"/>
              </a:rPr>
              <a:t>(11 days to go)</a:t>
            </a:r>
          </a:p>
        </p:txBody>
      </p:sp>
    </p:spTree>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TextBox 4">
            <a:hlinkClick r:id="rId4" action="ppaction://hlinksldjump"/>
          </p:cNvPr>
          <p:cNvSpPr txBox="1">
            <a:spLocks noChangeArrowheads="1"/>
          </p:cNvSpPr>
          <p:nvPr/>
        </p:nvSpPr>
        <p:spPr bwMode="auto">
          <a:xfrm>
            <a:off x="1763713" y="260350"/>
            <a:ext cx="8651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rebuchet MS" pitchFamily="34" charset="0"/>
              </a:defRPr>
            </a:lvl1pPr>
            <a:lvl2pPr marL="742950" indent="-285750">
              <a:spcBef>
                <a:spcPct val="20000"/>
              </a:spcBef>
              <a:buFont typeface="Arial" pitchFamily="34" charset="0"/>
              <a:buChar char="–"/>
              <a:defRPr sz="2800">
                <a:solidFill>
                  <a:schemeClr val="tx1"/>
                </a:solidFill>
                <a:latin typeface="Trebuchet MS" pitchFamily="34" charset="0"/>
              </a:defRPr>
            </a:lvl2pPr>
            <a:lvl3pPr marL="1143000" indent="-228600">
              <a:spcBef>
                <a:spcPct val="20000"/>
              </a:spcBef>
              <a:buFont typeface="Arial" pitchFamily="34" charset="0"/>
              <a:buChar char="•"/>
              <a:defRPr sz="2400">
                <a:solidFill>
                  <a:schemeClr val="tx1"/>
                </a:solidFill>
                <a:latin typeface="Trebuchet MS" pitchFamily="34" charset="0"/>
              </a:defRPr>
            </a:lvl3pPr>
            <a:lvl4pPr marL="1600200" indent="-228600">
              <a:spcBef>
                <a:spcPct val="20000"/>
              </a:spcBef>
              <a:buFont typeface="Arial" pitchFamily="34" charset="0"/>
              <a:buChar char="–"/>
              <a:defRPr sz="2000">
                <a:solidFill>
                  <a:schemeClr val="tx1"/>
                </a:solidFill>
                <a:latin typeface="Trebuchet MS" pitchFamily="34" charset="0"/>
              </a:defRPr>
            </a:lvl4pPr>
            <a:lvl5pPr marL="2057400" indent="-228600">
              <a:spcBef>
                <a:spcPct val="20000"/>
              </a:spcBef>
              <a:buFont typeface="Arial" pitchFamily="34" charset="0"/>
              <a:buChar char="»"/>
              <a:defRPr sz="2000">
                <a:solidFill>
                  <a:schemeClr val="tx1"/>
                </a:solidFill>
                <a:latin typeface="Trebuchet MS"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9pPr>
          </a:lstStyle>
          <a:p>
            <a:pPr eaLnBrk="1" hangingPunct="1">
              <a:spcBef>
                <a:spcPct val="0"/>
              </a:spcBef>
              <a:buFontTx/>
              <a:buNone/>
            </a:pPr>
            <a:r>
              <a:rPr lang="cy-GB" altLang="en-US" sz="10000">
                <a:solidFill>
                  <a:srgbClr val="009900"/>
                </a:solidFill>
                <a:latin typeface="SassoonPrimaryInfant" pitchFamily="2" charset="0"/>
              </a:rPr>
              <a:t>3</a:t>
            </a:r>
            <a:endParaRPr lang="en-GB" altLang="en-US" sz="10000">
              <a:solidFill>
                <a:srgbClr val="009900"/>
              </a:solidFill>
              <a:latin typeface="SassoonPrimaryInfant" pitchFamily="2" charset="0"/>
            </a:endParaRPr>
          </a:p>
        </p:txBody>
      </p:sp>
      <p:sp>
        <p:nvSpPr>
          <p:cNvPr id="160" name="TextBox 57">
            <a:hlinkClick r:id="rId4" action="ppaction://hlinksldjump"/>
          </p:cNvPr>
          <p:cNvSpPr txBox="1">
            <a:spLocks noChangeArrowheads="1"/>
          </p:cNvSpPr>
          <p:nvPr/>
        </p:nvSpPr>
        <p:spPr bwMode="auto">
          <a:xfrm>
            <a:off x="5795963" y="2924175"/>
            <a:ext cx="86518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rebuchet MS" pitchFamily="34" charset="0"/>
              </a:defRPr>
            </a:lvl1pPr>
            <a:lvl2pPr marL="742950" indent="-285750">
              <a:spcBef>
                <a:spcPct val="20000"/>
              </a:spcBef>
              <a:buFont typeface="Arial" pitchFamily="34" charset="0"/>
              <a:buChar char="–"/>
              <a:defRPr sz="2800">
                <a:solidFill>
                  <a:schemeClr val="tx1"/>
                </a:solidFill>
                <a:latin typeface="Trebuchet MS" pitchFamily="34" charset="0"/>
              </a:defRPr>
            </a:lvl2pPr>
            <a:lvl3pPr marL="1143000" indent="-228600">
              <a:spcBef>
                <a:spcPct val="20000"/>
              </a:spcBef>
              <a:buFont typeface="Arial" pitchFamily="34" charset="0"/>
              <a:buChar char="•"/>
              <a:defRPr sz="2400">
                <a:solidFill>
                  <a:schemeClr val="tx1"/>
                </a:solidFill>
                <a:latin typeface="Trebuchet MS" pitchFamily="34" charset="0"/>
              </a:defRPr>
            </a:lvl3pPr>
            <a:lvl4pPr marL="1600200" indent="-228600">
              <a:spcBef>
                <a:spcPct val="20000"/>
              </a:spcBef>
              <a:buFont typeface="Arial" pitchFamily="34" charset="0"/>
              <a:buChar char="–"/>
              <a:defRPr sz="2000">
                <a:solidFill>
                  <a:schemeClr val="tx1"/>
                </a:solidFill>
                <a:latin typeface="Trebuchet MS" pitchFamily="34" charset="0"/>
              </a:defRPr>
            </a:lvl4pPr>
            <a:lvl5pPr marL="2057400" indent="-228600">
              <a:spcBef>
                <a:spcPct val="20000"/>
              </a:spcBef>
              <a:buFont typeface="Arial" pitchFamily="34" charset="0"/>
              <a:buChar char="»"/>
              <a:defRPr sz="2000">
                <a:solidFill>
                  <a:schemeClr val="tx1"/>
                </a:solidFill>
                <a:latin typeface="Trebuchet MS"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9pPr>
          </a:lstStyle>
          <a:p>
            <a:pPr eaLnBrk="1" hangingPunct="1">
              <a:spcBef>
                <a:spcPct val="0"/>
              </a:spcBef>
              <a:buFontTx/>
              <a:buNone/>
            </a:pPr>
            <a:r>
              <a:rPr lang="cy-GB" altLang="en-US" sz="11500">
                <a:solidFill>
                  <a:srgbClr val="009900"/>
                </a:solidFill>
                <a:latin typeface="SassoonPrimaryInfant" pitchFamily="2" charset="0"/>
              </a:rPr>
              <a:t>4</a:t>
            </a:r>
            <a:endParaRPr lang="en-GB" altLang="en-US" sz="11500">
              <a:solidFill>
                <a:srgbClr val="009900"/>
              </a:solidFill>
              <a:latin typeface="SassoonPrimaryInfant" pitchFamily="2" charset="0"/>
            </a:endParaRPr>
          </a:p>
        </p:txBody>
      </p:sp>
      <p:sp>
        <p:nvSpPr>
          <p:cNvPr id="161" name="TextBox 160">
            <a:hlinkClick r:id="rId4" action="ppaction://hlinksldjump"/>
          </p:cNvPr>
          <p:cNvSpPr txBox="1"/>
          <p:nvPr/>
        </p:nvSpPr>
        <p:spPr>
          <a:xfrm>
            <a:off x="2124075" y="2363142"/>
            <a:ext cx="863600" cy="1785938"/>
          </a:xfrm>
          <a:prstGeom prst="rect">
            <a:avLst/>
          </a:prstGeom>
          <a:noFill/>
        </p:spPr>
        <p:txBody>
          <a:bodyPr>
            <a:spAutoFit/>
          </a:bodyPr>
          <a:lstStyle/>
          <a:p>
            <a:pPr eaLnBrk="1" hangingPunct="1">
              <a:defRPr/>
            </a:pPr>
            <a:r>
              <a:rPr lang="cy-GB" sz="11000" dirty="0">
                <a:solidFill>
                  <a:schemeClr val="accent1">
                    <a:lumMod val="75000"/>
                  </a:schemeClr>
                </a:solidFill>
                <a:latin typeface="SassoonPrimaryInfant" pitchFamily="2" charset="0"/>
                <a:cs typeface="+mn-cs"/>
              </a:rPr>
              <a:t>1</a:t>
            </a:r>
            <a:endParaRPr lang="en-GB" sz="11000" dirty="0">
              <a:solidFill>
                <a:schemeClr val="accent1">
                  <a:lumMod val="75000"/>
                </a:schemeClr>
              </a:solidFill>
              <a:latin typeface="SassoonPrimaryInfant" pitchFamily="2" charset="0"/>
              <a:cs typeface="+mn-cs"/>
            </a:endParaRPr>
          </a:p>
        </p:txBody>
      </p:sp>
      <p:sp>
        <p:nvSpPr>
          <p:cNvPr id="162" name="TextBox 161">
            <a:hlinkClick r:id="rId4" action="ppaction://hlinksldjump"/>
          </p:cNvPr>
          <p:cNvSpPr txBox="1"/>
          <p:nvPr/>
        </p:nvSpPr>
        <p:spPr>
          <a:xfrm>
            <a:off x="7883525" y="4941888"/>
            <a:ext cx="865188" cy="1630362"/>
          </a:xfrm>
          <a:prstGeom prst="rect">
            <a:avLst/>
          </a:prstGeom>
          <a:noFill/>
        </p:spPr>
        <p:txBody>
          <a:bodyPr>
            <a:spAutoFit/>
          </a:bodyPr>
          <a:lstStyle/>
          <a:p>
            <a:pPr eaLnBrk="1" hangingPunct="1">
              <a:defRPr/>
            </a:pPr>
            <a:r>
              <a:rPr lang="cy-GB" sz="10000" dirty="0">
                <a:solidFill>
                  <a:schemeClr val="accent6">
                    <a:lumMod val="50000"/>
                  </a:schemeClr>
                </a:solidFill>
                <a:latin typeface="SassoonPrimaryInfant" pitchFamily="2" charset="0"/>
                <a:cs typeface="+mn-cs"/>
              </a:rPr>
              <a:t>2</a:t>
            </a:r>
            <a:endParaRPr lang="en-GB" sz="10000" dirty="0">
              <a:solidFill>
                <a:schemeClr val="accent6">
                  <a:lumMod val="50000"/>
                </a:schemeClr>
              </a:solidFill>
              <a:latin typeface="SassoonPrimaryInfant" pitchFamily="2" charset="0"/>
              <a:cs typeface="+mn-cs"/>
            </a:endParaRPr>
          </a:p>
        </p:txBody>
      </p:sp>
      <p:sp>
        <p:nvSpPr>
          <p:cNvPr id="163" name="TextBox 162">
            <a:hlinkClick r:id="rId4" action="ppaction://hlinksldjump"/>
          </p:cNvPr>
          <p:cNvSpPr txBox="1"/>
          <p:nvPr/>
        </p:nvSpPr>
        <p:spPr>
          <a:xfrm>
            <a:off x="396032" y="3381226"/>
            <a:ext cx="863600" cy="1631950"/>
          </a:xfrm>
          <a:prstGeom prst="rect">
            <a:avLst/>
          </a:prstGeom>
          <a:noFill/>
        </p:spPr>
        <p:txBody>
          <a:bodyPr>
            <a:spAutoFit/>
          </a:bodyPr>
          <a:lstStyle/>
          <a:p>
            <a:pPr eaLnBrk="1" hangingPunct="1">
              <a:defRPr/>
            </a:pPr>
            <a:r>
              <a:rPr lang="cy-GB" sz="10000" dirty="0">
                <a:solidFill>
                  <a:schemeClr val="tx2">
                    <a:lumMod val="60000"/>
                    <a:lumOff val="40000"/>
                  </a:schemeClr>
                </a:solidFill>
                <a:latin typeface="SassoonPrimaryInfant" pitchFamily="2" charset="0"/>
                <a:cs typeface="+mn-cs"/>
              </a:rPr>
              <a:t>5</a:t>
            </a:r>
            <a:endParaRPr lang="en-GB" sz="10000" dirty="0">
              <a:solidFill>
                <a:schemeClr val="tx2">
                  <a:lumMod val="60000"/>
                  <a:lumOff val="40000"/>
                </a:schemeClr>
              </a:solidFill>
              <a:latin typeface="SassoonPrimaryInfant" pitchFamily="2" charset="0"/>
              <a:cs typeface="+mn-cs"/>
            </a:endParaRPr>
          </a:p>
        </p:txBody>
      </p:sp>
      <p:sp>
        <p:nvSpPr>
          <p:cNvPr id="164" name="TextBox 163">
            <a:hlinkClick r:id="rId4" action="ppaction://hlinksldjump"/>
          </p:cNvPr>
          <p:cNvSpPr txBox="1"/>
          <p:nvPr/>
        </p:nvSpPr>
        <p:spPr>
          <a:xfrm>
            <a:off x="7380312" y="44624"/>
            <a:ext cx="863600" cy="1323975"/>
          </a:xfrm>
          <a:prstGeom prst="rect">
            <a:avLst/>
          </a:prstGeom>
          <a:noFill/>
        </p:spPr>
        <p:txBody>
          <a:bodyPr>
            <a:spAutoFit/>
          </a:bodyPr>
          <a:lstStyle/>
          <a:p>
            <a:pPr eaLnBrk="1" hangingPunct="1">
              <a:defRPr/>
            </a:pPr>
            <a:r>
              <a:rPr lang="cy-GB" sz="8000" dirty="0">
                <a:solidFill>
                  <a:schemeClr val="accent6">
                    <a:lumMod val="75000"/>
                  </a:schemeClr>
                </a:solidFill>
                <a:latin typeface="SassoonPrimaryInfant" pitchFamily="2" charset="0"/>
                <a:cs typeface="+mn-cs"/>
              </a:rPr>
              <a:t>6</a:t>
            </a:r>
            <a:endParaRPr lang="en-GB" sz="8000" dirty="0">
              <a:solidFill>
                <a:schemeClr val="accent6">
                  <a:lumMod val="75000"/>
                </a:schemeClr>
              </a:solidFill>
              <a:latin typeface="SassoonPrimaryInfant" pitchFamily="2" charset="0"/>
              <a:cs typeface="+mn-cs"/>
            </a:endParaRPr>
          </a:p>
        </p:txBody>
      </p:sp>
      <p:sp>
        <p:nvSpPr>
          <p:cNvPr id="165" name="TextBox 164">
            <a:hlinkClick r:id="rId5" action="ppaction://hlinksldjump"/>
          </p:cNvPr>
          <p:cNvSpPr txBox="1"/>
          <p:nvPr/>
        </p:nvSpPr>
        <p:spPr>
          <a:xfrm>
            <a:off x="251520" y="260648"/>
            <a:ext cx="865188" cy="1322387"/>
          </a:xfrm>
          <a:prstGeom prst="rect">
            <a:avLst/>
          </a:prstGeom>
          <a:noFill/>
        </p:spPr>
        <p:txBody>
          <a:bodyPr>
            <a:spAutoFit/>
          </a:bodyPr>
          <a:lstStyle/>
          <a:p>
            <a:pPr eaLnBrk="1" hangingPunct="1">
              <a:defRPr/>
            </a:pPr>
            <a:r>
              <a:rPr lang="cy-GB" sz="8000" dirty="0">
                <a:solidFill>
                  <a:schemeClr val="accent4">
                    <a:lumMod val="75000"/>
                  </a:schemeClr>
                </a:solidFill>
                <a:latin typeface="SassoonPrimaryInfant" pitchFamily="2" charset="0"/>
                <a:cs typeface="+mn-cs"/>
              </a:rPr>
              <a:t>7</a:t>
            </a:r>
            <a:endParaRPr lang="en-GB" sz="8000" dirty="0">
              <a:solidFill>
                <a:schemeClr val="accent4">
                  <a:lumMod val="75000"/>
                </a:schemeClr>
              </a:solidFill>
              <a:latin typeface="SassoonPrimaryInfant" pitchFamily="2" charset="0"/>
              <a:cs typeface="+mn-cs"/>
            </a:endParaRPr>
          </a:p>
        </p:txBody>
      </p:sp>
      <p:sp>
        <p:nvSpPr>
          <p:cNvPr id="166" name="TextBox 165">
            <a:hlinkClick r:id="rId6" action="ppaction://hlinksldjump"/>
          </p:cNvPr>
          <p:cNvSpPr txBox="1"/>
          <p:nvPr/>
        </p:nvSpPr>
        <p:spPr>
          <a:xfrm>
            <a:off x="3564384" y="5167263"/>
            <a:ext cx="863600" cy="1862137"/>
          </a:xfrm>
          <a:prstGeom prst="rect">
            <a:avLst/>
          </a:prstGeom>
          <a:noFill/>
        </p:spPr>
        <p:txBody>
          <a:bodyPr>
            <a:spAutoFit/>
          </a:bodyPr>
          <a:lstStyle/>
          <a:p>
            <a:pPr eaLnBrk="1" hangingPunct="1">
              <a:defRPr/>
            </a:pPr>
            <a:r>
              <a:rPr lang="cy-GB" sz="11500" dirty="0">
                <a:solidFill>
                  <a:schemeClr val="accent5">
                    <a:lumMod val="75000"/>
                  </a:schemeClr>
                </a:solidFill>
                <a:latin typeface="SassoonPrimaryInfant" pitchFamily="2" charset="0"/>
                <a:cs typeface="+mn-cs"/>
              </a:rPr>
              <a:t>8</a:t>
            </a:r>
            <a:endParaRPr lang="en-GB" sz="11500" dirty="0">
              <a:solidFill>
                <a:schemeClr val="accent5">
                  <a:lumMod val="75000"/>
                </a:schemeClr>
              </a:solidFill>
              <a:latin typeface="SassoonPrimaryInfant" pitchFamily="2" charset="0"/>
              <a:cs typeface="+mn-cs"/>
            </a:endParaRPr>
          </a:p>
        </p:txBody>
      </p:sp>
      <p:sp>
        <p:nvSpPr>
          <p:cNvPr id="167" name="TextBox 166">
            <a:hlinkClick r:id="rId4" action="ppaction://hlinksldjump"/>
          </p:cNvPr>
          <p:cNvSpPr txBox="1"/>
          <p:nvPr/>
        </p:nvSpPr>
        <p:spPr>
          <a:xfrm>
            <a:off x="5364584" y="1528961"/>
            <a:ext cx="863600" cy="1323975"/>
          </a:xfrm>
          <a:prstGeom prst="rect">
            <a:avLst/>
          </a:prstGeom>
          <a:noFill/>
        </p:spPr>
        <p:txBody>
          <a:bodyPr>
            <a:spAutoFit/>
          </a:bodyPr>
          <a:lstStyle/>
          <a:p>
            <a:pPr eaLnBrk="1" hangingPunct="1">
              <a:defRPr/>
            </a:pPr>
            <a:r>
              <a:rPr lang="cy-GB" sz="8000" dirty="0">
                <a:solidFill>
                  <a:schemeClr val="accent6">
                    <a:lumMod val="75000"/>
                  </a:schemeClr>
                </a:solidFill>
                <a:latin typeface="SassoonPrimaryInfant" pitchFamily="2" charset="0"/>
                <a:cs typeface="+mn-cs"/>
              </a:rPr>
              <a:t>9</a:t>
            </a:r>
            <a:endParaRPr lang="en-GB" sz="8000" dirty="0">
              <a:solidFill>
                <a:schemeClr val="accent6">
                  <a:lumMod val="75000"/>
                </a:schemeClr>
              </a:solidFill>
              <a:latin typeface="SassoonPrimaryInfant" pitchFamily="2" charset="0"/>
              <a:cs typeface="+mn-cs"/>
            </a:endParaRPr>
          </a:p>
        </p:txBody>
      </p:sp>
      <p:sp>
        <p:nvSpPr>
          <p:cNvPr id="168" name="TextBox 66">
            <a:hlinkClick r:id="rId4" action="ppaction://hlinksldjump"/>
          </p:cNvPr>
          <p:cNvSpPr txBox="1">
            <a:spLocks noChangeArrowheads="1"/>
          </p:cNvSpPr>
          <p:nvPr/>
        </p:nvSpPr>
        <p:spPr bwMode="auto">
          <a:xfrm>
            <a:off x="4427884" y="4131221"/>
            <a:ext cx="25923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rebuchet MS" pitchFamily="34" charset="0"/>
              </a:defRPr>
            </a:lvl1pPr>
            <a:lvl2pPr marL="742950" indent="-285750">
              <a:spcBef>
                <a:spcPct val="20000"/>
              </a:spcBef>
              <a:buFont typeface="Arial" pitchFamily="34" charset="0"/>
              <a:buChar char="–"/>
              <a:defRPr sz="2800">
                <a:solidFill>
                  <a:schemeClr val="tx1"/>
                </a:solidFill>
                <a:latin typeface="Trebuchet MS" pitchFamily="34" charset="0"/>
              </a:defRPr>
            </a:lvl2pPr>
            <a:lvl3pPr marL="1143000" indent="-228600">
              <a:spcBef>
                <a:spcPct val="20000"/>
              </a:spcBef>
              <a:buFont typeface="Arial" pitchFamily="34" charset="0"/>
              <a:buChar char="•"/>
              <a:defRPr sz="2400">
                <a:solidFill>
                  <a:schemeClr val="tx1"/>
                </a:solidFill>
                <a:latin typeface="Trebuchet MS" pitchFamily="34" charset="0"/>
              </a:defRPr>
            </a:lvl3pPr>
            <a:lvl4pPr marL="1600200" indent="-228600">
              <a:spcBef>
                <a:spcPct val="20000"/>
              </a:spcBef>
              <a:buFont typeface="Arial" pitchFamily="34" charset="0"/>
              <a:buChar char="–"/>
              <a:defRPr sz="2000">
                <a:solidFill>
                  <a:schemeClr val="tx1"/>
                </a:solidFill>
                <a:latin typeface="Trebuchet MS" pitchFamily="34" charset="0"/>
              </a:defRPr>
            </a:lvl4pPr>
            <a:lvl5pPr marL="2057400" indent="-228600">
              <a:spcBef>
                <a:spcPct val="20000"/>
              </a:spcBef>
              <a:buFont typeface="Arial" pitchFamily="34" charset="0"/>
              <a:buChar char="»"/>
              <a:defRPr sz="2000">
                <a:solidFill>
                  <a:schemeClr val="tx1"/>
                </a:solidFill>
                <a:latin typeface="Trebuchet MS"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9pPr>
          </a:lstStyle>
          <a:p>
            <a:pPr eaLnBrk="1" hangingPunct="1">
              <a:spcBef>
                <a:spcPct val="0"/>
              </a:spcBef>
              <a:buFontTx/>
              <a:buNone/>
            </a:pPr>
            <a:r>
              <a:rPr lang="cy-GB" altLang="en-US" sz="7000" dirty="0">
                <a:solidFill>
                  <a:srgbClr val="F52373"/>
                </a:solidFill>
                <a:latin typeface="SassoonPrimaryInfant" pitchFamily="2" charset="0"/>
              </a:rPr>
              <a:t>10</a:t>
            </a:r>
            <a:endParaRPr lang="en-GB" altLang="en-US" sz="7000" dirty="0">
              <a:solidFill>
                <a:srgbClr val="F52373"/>
              </a:solidFill>
              <a:latin typeface="SassoonPrimaryInfant" pitchFamily="2" charset="0"/>
            </a:endParaRPr>
          </a:p>
        </p:txBody>
      </p:sp>
      <p:sp>
        <p:nvSpPr>
          <p:cNvPr id="169" name="TextBox 67">
            <a:hlinkClick r:id="rId4" action="ppaction://hlinksldjump"/>
          </p:cNvPr>
          <p:cNvSpPr txBox="1">
            <a:spLocks noChangeArrowheads="1"/>
          </p:cNvSpPr>
          <p:nvPr/>
        </p:nvSpPr>
        <p:spPr bwMode="auto">
          <a:xfrm>
            <a:off x="1548780" y="4653136"/>
            <a:ext cx="19431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rebuchet MS" pitchFamily="34" charset="0"/>
              </a:defRPr>
            </a:lvl1pPr>
            <a:lvl2pPr marL="742950" indent="-285750">
              <a:spcBef>
                <a:spcPct val="20000"/>
              </a:spcBef>
              <a:buFont typeface="Arial" pitchFamily="34" charset="0"/>
              <a:buChar char="–"/>
              <a:defRPr sz="2800">
                <a:solidFill>
                  <a:schemeClr val="tx1"/>
                </a:solidFill>
                <a:latin typeface="Trebuchet MS" pitchFamily="34" charset="0"/>
              </a:defRPr>
            </a:lvl2pPr>
            <a:lvl3pPr marL="1143000" indent="-228600">
              <a:spcBef>
                <a:spcPct val="20000"/>
              </a:spcBef>
              <a:buFont typeface="Arial" pitchFamily="34" charset="0"/>
              <a:buChar char="•"/>
              <a:defRPr sz="2400">
                <a:solidFill>
                  <a:schemeClr val="tx1"/>
                </a:solidFill>
                <a:latin typeface="Trebuchet MS" pitchFamily="34" charset="0"/>
              </a:defRPr>
            </a:lvl3pPr>
            <a:lvl4pPr marL="1600200" indent="-228600">
              <a:spcBef>
                <a:spcPct val="20000"/>
              </a:spcBef>
              <a:buFont typeface="Arial" pitchFamily="34" charset="0"/>
              <a:buChar char="–"/>
              <a:defRPr sz="2000">
                <a:solidFill>
                  <a:schemeClr val="tx1"/>
                </a:solidFill>
                <a:latin typeface="Trebuchet MS" pitchFamily="34" charset="0"/>
              </a:defRPr>
            </a:lvl4pPr>
            <a:lvl5pPr marL="2057400" indent="-228600">
              <a:spcBef>
                <a:spcPct val="20000"/>
              </a:spcBef>
              <a:buFont typeface="Arial" pitchFamily="34" charset="0"/>
              <a:buChar char="»"/>
              <a:defRPr sz="2000">
                <a:solidFill>
                  <a:schemeClr val="tx1"/>
                </a:solidFill>
                <a:latin typeface="Trebuchet MS"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9pPr>
          </a:lstStyle>
          <a:p>
            <a:pPr eaLnBrk="1" hangingPunct="1">
              <a:spcBef>
                <a:spcPct val="0"/>
              </a:spcBef>
              <a:buFontTx/>
              <a:buNone/>
            </a:pPr>
            <a:r>
              <a:rPr lang="cy-GB" altLang="en-US" sz="10000" dirty="0">
                <a:solidFill>
                  <a:srgbClr val="DA9100"/>
                </a:solidFill>
                <a:latin typeface="SassoonPrimaryInfant" pitchFamily="2" charset="0"/>
              </a:rPr>
              <a:t>11</a:t>
            </a:r>
            <a:endParaRPr lang="en-GB" altLang="en-US" sz="10000" dirty="0">
              <a:solidFill>
                <a:srgbClr val="DA9100"/>
              </a:solidFill>
              <a:latin typeface="SassoonPrimaryInfant" pitchFamily="2" charset="0"/>
            </a:endParaRPr>
          </a:p>
        </p:txBody>
      </p:sp>
      <p:sp>
        <p:nvSpPr>
          <p:cNvPr id="170" name="TextBox 68">
            <a:hlinkClick r:id="rId4" action="ppaction://hlinksldjump"/>
          </p:cNvPr>
          <p:cNvSpPr txBox="1">
            <a:spLocks noChangeArrowheads="1"/>
          </p:cNvSpPr>
          <p:nvPr/>
        </p:nvSpPr>
        <p:spPr bwMode="auto">
          <a:xfrm>
            <a:off x="4402683" y="376833"/>
            <a:ext cx="2041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rebuchet MS" pitchFamily="34" charset="0"/>
              </a:defRPr>
            </a:lvl1pPr>
            <a:lvl2pPr marL="742950" indent="-285750">
              <a:spcBef>
                <a:spcPct val="20000"/>
              </a:spcBef>
              <a:buFont typeface="Arial" pitchFamily="34" charset="0"/>
              <a:buChar char="–"/>
              <a:defRPr sz="2800">
                <a:solidFill>
                  <a:schemeClr val="tx1"/>
                </a:solidFill>
                <a:latin typeface="Trebuchet MS" pitchFamily="34" charset="0"/>
              </a:defRPr>
            </a:lvl2pPr>
            <a:lvl3pPr marL="1143000" indent="-228600">
              <a:spcBef>
                <a:spcPct val="20000"/>
              </a:spcBef>
              <a:buFont typeface="Arial" pitchFamily="34" charset="0"/>
              <a:buChar char="•"/>
              <a:defRPr sz="2400">
                <a:solidFill>
                  <a:schemeClr val="tx1"/>
                </a:solidFill>
                <a:latin typeface="Trebuchet MS" pitchFamily="34" charset="0"/>
              </a:defRPr>
            </a:lvl3pPr>
            <a:lvl4pPr marL="1600200" indent="-228600">
              <a:spcBef>
                <a:spcPct val="20000"/>
              </a:spcBef>
              <a:buFont typeface="Arial" pitchFamily="34" charset="0"/>
              <a:buChar char="–"/>
              <a:defRPr sz="2000">
                <a:solidFill>
                  <a:schemeClr val="tx1"/>
                </a:solidFill>
                <a:latin typeface="Trebuchet MS" pitchFamily="34" charset="0"/>
              </a:defRPr>
            </a:lvl4pPr>
            <a:lvl5pPr marL="2057400" indent="-228600">
              <a:spcBef>
                <a:spcPct val="20000"/>
              </a:spcBef>
              <a:buFont typeface="Arial" pitchFamily="34" charset="0"/>
              <a:buChar char="»"/>
              <a:defRPr sz="2000">
                <a:solidFill>
                  <a:schemeClr val="tx1"/>
                </a:solidFill>
                <a:latin typeface="Trebuchet MS"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9pPr>
          </a:lstStyle>
          <a:p>
            <a:pPr eaLnBrk="1" hangingPunct="1">
              <a:spcBef>
                <a:spcPct val="0"/>
              </a:spcBef>
              <a:buFontTx/>
              <a:buNone/>
            </a:pPr>
            <a:r>
              <a:rPr lang="cy-GB" altLang="en-US" sz="8000" dirty="0">
                <a:solidFill>
                  <a:srgbClr val="009900"/>
                </a:solidFill>
                <a:latin typeface="SassoonPrimaryInfant" pitchFamily="2" charset="0"/>
              </a:rPr>
              <a:t>12</a:t>
            </a:r>
            <a:endParaRPr lang="en-GB" altLang="en-US" sz="8000" dirty="0">
              <a:solidFill>
                <a:srgbClr val="009900"/>
              </a:solidFill>
              <a:latin typeface="SassoonPrimaryInfant" pitchFamily="2" charset="0"/>
            </a:endParaRPr>
          </a:p>
        </p:txBody>
      </p:sp>
      <p:sp>
        <p:nvSpPr>
          <p:cNvPr id="171" name="TextBox 170">
            <a:hlinkClick r:id="rId4" action="ppaction://hlinksldjump"/>
          </p:cNvPr>
          <p:cNvSpPr txBox="1"/>
          <p:nvPr/>
        </p:nvSpPr>
        <p:spPr>
          <a:xfrm>
            <a:off x="4356100" y="2773363"/>
            <a:ext cx="1301750" cy="1016000"/>
          </a:xfrm>
          <a:prstGeom prst="rect">
            <a:avLst/>
          </a:prstGeom>
          <a:noFill/>
        </p:spPr>
        <p:txBody>
          <a:bodyPr>
            <a:spAutoFit/>
          </a:bodyPr>
          <a:lstStyle/>
          <a:p>
            <a:pPr eaLnBrk="1" hangingPunct="1">
              <a:defRPr/>
            </a:pPr>
            <a:r>
              <a:rPr lang="cy-GB" sz="6000" dirty="0">
                <a:solidFill>
                  <a:schemeClr val="accent4">
                    <a:lumMod val="75000"/>
                  </a:schemeClr>
                </a:solidFill>
                <a:latin typeface="SassoonPrimaryInfant" pitchFamily="2" charset="0"/>
                <a:cs typeface="+mn-cs"/>
              </a:rPr>
              <a:t>13</a:t>
            </a:r>
            <a:endParaRPr lang="en-GB" sz="6000" dirty="0">
              <a:solidFill>
                <a:schemeClr val="accent4">
                  <a:lumMod val="75000"/>
                </a:schemeClr>
              </a:solidFill>
              <a:latin typeface="SassoonPrimaryInfant" pitchFamily="2" charset="0"/>
              <a:cs typeface="+mn-cs"/>
            </a:endParaRPr>
          </a:p>
        </p:txBody>
      </p:sp>
      <p:sp>
        <p:nvSpPr>
          <p:cNvPr id="172" name="TextBox 171">
            <a:hlinkClick r:id="rId4" action="ppaction://hlinksldjump"/>
          </p:cNvPr>
          <p:cNvSpPr txBox="1"/>
          <p:nvPr/>
        </p:nvSpPr>
        <p:spPr>
          <a:xfrm>
            <a:off x="34925" y="5345385"/>
            <a:ext cx="1303338" cy="1323975"/>
          </a:xfrm>
          <a:prstGeom prst="rect">
            <a:avLst/>
          </a:prstGeom>
          <a:noFill/>
        </p:spPr>
        <p:txBody>
          <a:bodyPr>
            <a:spAutoFit/>
          </a:bodyPr>
          <a:lstStyle/>
          <a:p>
            <a:pPr eaLnBrk="1" hangingPunct="1">
              <a:defRPr/>
            </a:pPr>
            <a:r>
              <a:rPr lang="cy-GB" sz="8000" dirty="0">
                <a:solidFill>
                  <a:schemeClr val="accent2">
                    <a:lumMod val="75000"/>
                  </a:schemeClr>
                </a:solidFill>
                <a:latin typeface="SassoonPrimaryInfant" pitchFamily="2" charset="0"/>
                <a:cs typeface="+mn-cs"/>
              </a:rPr>
              <a:t>14</a:t>
            </a:r>
            <a:endParaRPr lang="en-GB" sz="8000" dirty="0">
              <a:solidFill>
                <a:schemeClr val="accent2">
                  <a:lumMod val="75000"/>
                </a:schemeClr>
              </a:solidFill>
              <a:latin typeface="SassoonPrimaryInfant" pitchFamily="2" charset="0"/>
              <a:cs typeface="+mn-cs"/>
            </a:endParaRPr>
          </a:p>
        </p:txBody>
      </p:sp>
      <p:sp>
        <p:nvSpPr>
          <p:cNvPr id="173" name="TextBox 71">
            <a:hlinkClick r:id="rId4" action="ppaction://hlinksldjump"/>
          </p:cNvPr>
          <p:cNvSpPr txBox="1">
            <a:spLocks noChangeArrowheads="1"/>
          </p:cNvSpPr>
          <p:nvPr/>
        </p:nvSpPr>
        <p:spPr bwMode="auto">
          <a:xfrm>
            <a:off x="3275856" y="1628800"/>
            <a:ext cx="1301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rebuchet MS" pitchFamily="34" charset="0"/>
              </a:defRPr>
            </a:lvl1pPr>
            <a:lvl2pPr marL="742950" indent="-285750">
              <a:spcBef>
                <a:spcPct val="20000"/>
              </a:spcBef>
              <a:buFont typeface="Arial" pitchFamily="34" charset="0"/>
              <a:buChar char="–"/>
              <a:defRPr sz="2800">
                <a:solidFill>
                  <a:schemeClr val="tx1"/>
                </a:solidFill>
                <a:latin typeface="Trebuchet MS" pitchFamily="34" charset="0"/>
              </a:defRPr>
            </a:lvl2pPr>
            <a:lvl3pPr marL="1143000" indent="-228600">
              <a:spcBef>
                <a:spcPct val="20000"/>
              </a:spcBef>
              <a:buFont typeface="Arial" pitchFamily="34" charset="0"/>
              <a:buChar char="•"/>
              <a:defRPr sz="2400">
                <a:solidFill>
                  <a:schemeClr val="tx1"/>
                </a:solidFill>
                <a:latin typeface="Trebuchet MS" pitchFamily="34" charset="0"/>
              </a:defRPr>
            </a:lvl3pPr>
            <a:lvl4pPr marL="1600200" indent="-228600">
              <a:spcBef>
                <a:spcPct val="20000"/>
              </a:spcBef>
              <a:buFont typeface="Arial" pitchFamily="34" charset="0"/>
              <a:buChar char="–"/>
              <a:defRPr sz="2000">
                <a:solidFill>
                  <a:schemeClr val="tx1"/>
                </a:solidFill>
                <a:latin typeface="Trebuchet MS" pitchFamily="34" charset="0"/>
              </a:defRPr>
            </a:lvl4pPr>
            <a:lvl5pPr marL="2057400" indent="-228600">
              <a:spcBef>
                <a:spcPct val="20000"/>
              </a:spcBef>
              <a:buFont typeface="Arial" pitchFamily="34" charset="0"/>
              <a:buChar char="»"/>
              <a:defRPr sz="2000">
                <a:solidFill>
                  <a:schemeClr val="tx1"/>
                </a:solidFill>
                <a:latin typeface="Trebuchet MS"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9pPr>
          </a:lstStyle>
          <a:p>
            <a:pPr eaLnBrk="1" hangingPunct="1">
              <a:spcBef>
                <a:spcPct val="0"/>
              </a:spcBef>
              <a:buFontTx/>
              <a:buNone/>
            </a:pPr>
            <a:r>
              <a:rPr lang="cy-GB" altLang="en-US" sz="8000" dirty="0">
                <a:solidFill>
                  <a:srgbClr val="F52373"/>
                </a:solidFill>
                <a:latin typeface="SassoonPrimaryInfant" pitchFamily="2" charset="0"/>
              </a:rPr>
              <a:t>15</a:t>
            </a:r>
            <a:endParaRPr lang="en-GB" altLang="en-US" sz="8000" dirty="0">
              <a:solidFill>
                <a:srgbClr val="F52373"/>
              </a:solidFill>
              <a:latin typeface="SassoonPrimaryInfant" pitchFamily="2" charset="0"/>
            </a:endParaRPr>
          </a:p>
        </p:txBody>
      </p:sp>
      <p:sp>
        <p:nvSpPr>
          <p:cNvPr id="174" name="TextBox 173">
            <a:hlinkClick r:id="rId4" action="ppaction://hlinksldjump"/>
          </p:cNvPr>
          <p:cNvSpPr txBox="1"/>
          <p:nvPr/>
        </p:nvSpPr>
        <p:spPr>
          <a:xfrm>
            <a:off x="8022778" y="2492896"/>
            <a:ext cx="1301750" cy="1169988"/>
          </a:xfrm>
          <a:prstGeom prst="rect">
            <a:avLst/>
          </a:prstGeom>
          <a:noFill/>
        </p:spPr>
        <p:txBody>
          <a:bodyPr>
            <a:spAutoFit/>
          </a:bodyPr>
          <a:lstStyle/>
          <a:p>
            <a:pPr eaLnBrk="1" hangingPunct="1">
              <a:defRPr/>
            </a:pPr>
            <a:r>
              <a:rPr lang="cy-GB" sz="7000" dirty="0">
                <a:solidFill>
                  <a:schemeClr val="accent1">
                    <a:lumMod val="75000"/>
                  </a:schemeClr>
                </a:solidFill>
                <a:latin typeface="SassoonPrimaryInfant" pitchFamily="2" charset="0"/>
                <a:cs typeface="+mn-cs"/>
              </a:rPr>
              <a:t>16</a:t>
            </a:r>
            <a:endParaRPr lang="en-GB" sz="7000" dirty="0">
              <a:solidFill>
                <a:schemeClr val="accent1">
                  <a:lumMod val="75000"/>
                </a:schemeClr>
              </a:solidFill>
              <a:latin typeface="SassoonPrimaryInfant" pitchFamily="2" charset="0"/>
              <a:cs typeface="+mn-cs"/>
            </a:endParaRPr>
          </a:p>
        </p:txBody>
      </p:sp>
      <p:sp>
        <p:nvSpPr>
          <p:cNvPr id="175" name="TextBox 73">
            <a:hlinkClick r:id="rId4" action="ppaction://hlinksldjump"/>
          </p:cNvPr>
          <p:cNvSpPr txBox="1">
            <a:spLocks noChangeArrowheads="1"/>
          </p:cNvSpPr>
          <p:nvPr/>
        </p:nvSpPr>
        <p:spPr bwMode="auto">
          <a:xfrm>
            <a:off x="3054226" y="242788"/>
            <a:ext cx="13017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rebuchet MS" pitchFamily="34" charset="0"/>
              </a:defRPr>
            </a:lvl1pPr>
            <a:lvl2pPr marL="742950" indent="-285750">
              <a:spcBef>
                <a:spcPct val="20000"/>
              </a:spcBef>
              <a:buFont typeface="Arial" pitchFamily="34" charset="0"/>
              <a:buChar char="–"/>
              <a:defRPr sz="2800">
                <a:solidFill>
                  <a:schemeClr val="tx1"/>
                </a:solidFill>
                <a:latin typeface="Trebuchet MS" pitchFamily="34" charset="0"/>
              </a:defRPr>
            </a:lvl2pPr>
            <a:lvl3pPr marL="1143000" indent="-228600">
              <a:spcBef>
                <a:spcPct val="20000"/>
              </a:spcBef>
              <a:buFont typeface="Arial" pitchFamily="34" charset="0"/>
              <a:buChar char="•"/>
              <a:defRPr sz="2400">
                <a:solidFill>
                  <a:schemeClr val="tx1"/>
                </a:solidFill>
                <a:latin typeface="Trebuchet MS" pitchFamily="34" charset="0"/>
              </a:defRPr>
            </a:lvl3pPr>
            <a:lvl4pPr marL="1600200" indent="-228600">
              <a:spcBef>
                <a:spcPct val="20000"/>
              </a:spcBef>
              <a:buFont typeface="Arial" pitchFamily="34" charset="0"/>
              <a:buChar char="–"/>
              <a:defRPr sz="2000">
                <a:solidFill>
                  <a:schemeClr val="tx1"/>
                </a:solidFill>
                <a:latin typeface="Trebuchet MS" pitchFamily="34" charset="0"/>
              </a:defRPr>
            </a:lvl4pPr>
            <a:lvl5pPr marL="2057400" indent="-228600">
              <a:spcBef>
                <a:spcPct val="20000"/>
              </a:spcBef>
              <a:buFont typeface="Arial" pitchFamily="34" charset="0"/>
              <a:buChar char="»"/>
              <a:defRPr sz="2000">
                <a:solidFill>
                  <a:schemeClr val="tx1"/>
                </a:solidFill>
                <a:latin typeface="Trebuchet MS"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9pPr>
          </a:lstStyle>
          <a:p>
            <a:pPr eaLnBrk="1" hangingPunct="1">
              <a:spcBef>
                <a:spcPct val="0"/>
              </a:spcBef>
              <a:buFontTx/>
              <a:buNone/>
            </a:pPr>
            <a:r>
              <a:rPr lang="cy-GB" altLang="en-US" sz="7000" dirty="0">
                <a:solidFill>
                  <a:srgbClr val="34A6A3"/>
                </a:solidFill>
                <a:latin typeface="SassoonPrimaryInfant" pitchFamily="2" charset="0"/>
              </a:rPr>
              <a:t>17</a:t>
            </a:r>
            <a:endParaRPr lang="en-GB" altLang="en-US" sz="7000" dirty="0">
              <a:solidFill>
                <a:srgbClr val="34A6A3"/>
              </a:solidFill>
              <a:latin typeface="SassoonPrimaryInfant" pitchFamily="2" charset="0"/>
            </a:endParaRPr>
          </a:p>
        </p:txBody>
      </p:sp>
      <p:sp>
        <p:nvSpPr>
          <p:cNvPr id="176" name="TextBox 74">
            <a:hlinkClick r:id="rId4" action="ppaction://hlinksldjump"/>
          </p:cNvPr>
          <p:cNvSpPr txBox="1">
            <a:spLocks noChangeArrowheads="1"/>
          </p:cNvSpPr>
          <p:nvPr/>
        </p:nvSpPr>
        <p:spPr bwMode="auto">
          <a:xfrm>
            <a:off x="6443663" y="1628775"/>
            <a:ext cx="17160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rebuchet MS" pitchFamily="34" charset="0"/>
              </a:defRPr>
            </a:lvl1pPr>
            <a:lvl2pPr marL="742950" indent="-285750">
              <a:spcBef>
                <a:spcPct val="20000"/>
              </a:spcBef>
              <a:buFont typeface="Arial" pitchFamily="34" charset="0"/>
              <a:buChar char="–"/>
              <a:defRPr sz="2800">
                <a:solidFill>
                  <a:schemeClr val="tx1"/>
                </a:solidFill>
                <a:latin typeface="Trebuchet MS" pitchFamily="34" charset="0"/>
              </a:defRPr>
            </a:lvl2pPr>
            <a:lvl3pPr marL="1143000" indent="-228600">
              <a:spcBef>
                <a:spcPct val="20000"/>
              </a:spcBef>
              <a:buFont typeface="Arial" pitchFamily="34" charset="0"/>
              <a:buChar char="•"/>
              <a:defRPr sz="2400">
                <a:solidFill>
                  <a:schemeClr val="tx1"/>
                </a:solidFill>
                <a:latin typeface="Trebuchet MS" pitchFamily="34" charset="0"/>
              </a:defRPr>
            </a:lvl3pPr>
            <a:lvl4pPr marL="1600200" indent="-228600">
              <a:spcBef>
                <a:spcPct val="20000"/>
              </a:spcBef>
              <a:buFont typeface="Arial" pitchFamily="34" charset="0"/>
              <a:buChar char="–"/>
              <a:defRPr sz="2000">
                <a:solidFill>
                  <a:schemeClr val="tx1"/>
                </a:solidFill>
                <a:latin typeface="Trebuchet MS" pitchFamily="34" charset="0"/>
              </a:defRPr>
            </a:lvl4pPr>
            <a:lvl5pPr marL="2057400" indent="-228600">
              <a:spcBef>
                <a:spcPct val="20000"/>
              </a:spcBef>
              <a:buFont typeface="Arial" pitchFamily="34" charset="0"/>
              <a:buChar char="»"/>
              <a:defRPr sz="2000">
                <a:solidFill>
                  <a:schemeClr val="tx1"/>
                </a:solidFill>
                <a:latin typeface="Trebuchet MS"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9pPr>
          </a:lstStyle>
          <a:p>
            <a:pPr eaLnBrk="1" hangingPunct="1">
              <a:spcBef>
                <a:spcPct val="0"/>
              </a:spcBef>
              <a:buFontTx/>
              <a:buNone/>
            </a:pPr>
            <a:r>
              <a:rPr lang="cy-GB" altLang="en-US" sz="9000">
                <a:solidFill>
                  <a:srgbClr val="34A6A3"/>
                </a:solidFill>
                <a:latin typeface="SassoonPrimaryInfant" pitchFamily="2" charset="0"/>
              </a:rPr>
              <a:t>18</a:t>
            </a:r>
            <a:endParaRPr lang="en-GB" altLang="en-US" sz="9000">
              <a:solidFill>
                <a:srgbClr val="34A6A3"/>
              </a:solidFill>
              <a:latin typeface="SassoonPrimaryInfant" pitchFamily="2" charset="0"/>
            </a:endParaRPr>
          </a:p>
        </p:txBody>
      </p:sp>
      <p:sp>
        <p:nvSpPr>
          <p:cNvPr id="177" name="TextBox 176">
            <a:hlinkClick r:id="rId4" action="ppaction://hlinksldjump"/>
          </p:cNvPr>
          <p:cNvSpPr txBox="1"/>
          <p:nvPr/>
        </p:nvSpPr>
        <p:spPr>
          <a:xfrm>
            <a:off x="5232176" y="5335413"/>
            <a:ext cx="1716088" cy="1477963"/>
          </a:xfrm>
          <a:prstGeom prst="rect">
            <a:avLst/>
          </a:prstGeom>
          <a:noFill/>
        </p:spPr>
        <p:txBody>
          <a:bodyPr>
            <a:spAutoFit/>
          </a:bodyPr>
          <a:lstStyle/>
          <a:p>
            <a:pPr eaLnBrk="1" hangingPunct="1">
              <a:defRPr/>
            </a:pPr>
            <a:r>
              <a:rPr lang="cy-GB" sz="9000" dirty="0">
                <a:solidFill>
                  <a:schemeClr val="accent6">
                    <a:lumMod val="75000"/>
                  </a:schemeClr>
                </a:solidFill>
                <a:latin typeface="SassoonPrimaryInfant" pitchFamily="2" charset="0"/>
                <a:cs typeface="+mn-cs"/>
              </a:rPr>
              <a:t>19</a:t>
            </a:r>
            <a:endParaRPr lang="en-GB" sz="9000" dirty="0">
              <a:solidFill>
                <a:schemeClr val="accent6">
                  <a:lumMod val="75000"/>
                </a:schemeClr>
              </a:solidFill>
              <a:latin typeface="SassoonPrimaryInfant" pitchFamily="2" charset="0"/>
              <a:cs typeface="+mn-cs"/>
            </a:endParaRPr>
          </a:p>
        </p:txBody>
      </p:sp>
      <p:sp>
        <p:nvSpPr>
          <p:cNvPr id="178" name="TextBox 177">
            <a:hlinkClick r:id="rId4" action="ppaction://hlinksldjump"/>
          </p:cNvPr>
          <p:cNvSpPr txBox="1"/>
          <p:nvPr/>
        </p:nvSpPr>
        <p:spPr>
          <a:xfrm>
            <a:off x="407641" y="1664593"/>
            <a:ext cx="1716087" cy="1476375"/>
          </a:xfrm>
          <a:prstGeom prst="rect">
            <a:avLst/>
          </a:prstGeom>
          <a:noFill/>
        </p:spPr>
        <p:txBody>
          <a:bodyPr>
            <a:spAutoFit/>
          </a:bodyPr>
          <a:lstStyle/>
          <a:p>
            <a:pPr eaLnBrk="1" hangingPunct="1">
              <a:defRPr/>
            </a:pPr>
            <a:r>
              <a:rPr lang="cy-GB" sz="9000" dirty="0">
                <a:solidFill>
                  <a:schemeClr val="accent4">
                    <a:lumMod val="75000"/>
                  </a:schemeClr>
                </a:solidFill>
                <a:latin typeface="SassoonPrimaryInfant" pitchFamily="2" charset="0"/>
                <a:cs typeface="+mn-cs"/>
              </a:rPr>
              <a:t>20</a:t>
            </a:r>
            <a:endParaRPr lang="en-GB" sz="9000" dirty="0">
              <a:solidFill>
                <a:schemeClr val="accent4">
                  <a:lumMod val="75000"/>
                </a:schemeClr>
              </a:solidFill>
              <a:latin typeface="SassoonPrimaryInfant" pitchFamily="2" charset="0"/>
              <a:cs typeface="+mn-cs"/>
            </a:endParaRPr>
          </a:p>
        </p:txBody>
      </p:sp>
      <p:sp>
        <p:nvSpPr>
          <p:cNvPr id="179" name="TextBox 178">
            <a:hlinkClick r:id="rId4" action="ppaction://hlinksldjump"/>
          </p:cNvPr>
          <p:cNvSpPr txBox="1"/>
          <p:nvPr/>
        </p:nvSpPr>
        <p:spPr>
          <a:xfrm>
            <a:off x="5963001" y="232817"/>
            <a:ext cx="1301750" cy="1323975"/>
          </a:xfrm>
          <a:prstGeom prst="rect">
            <a:avLst/>
          </a:prstGeom>
          <a:noFill/>
        </p:spPr>
        <p:txBody>
          <a:bodyPr>
            <a:spAutoFit/>
          </a:bodyPr>
          <a:lstStyle/>
          <a:p>
            <a:pPr eaLnBrk="1" hangingPunct="1">
              <a:defRPr/>
            </a:pPr>
            <a:r>
              <a:rPr lang="cy-GB" sz="8000" dirty="0">
                <a:solidFill>
                  <a:schemeClr val="accent2">
                    <a:lumMod val="75000"/>
                  </a:schemeClr>
                </a:solidFill>
                <a:latin typeface="SassoonPrimaryInfant" pitchFamily="2" charset="0"/>
                <a:cs typeface="+mn-cs"/>
              </a:rPr>
              <a:t>21</a:t>
            </a:r>
            <a:endParaRPr lang="en-GB" sz="8000" dirty="0">
              <a:solidFill>
                <a:schemeClr val="accent2">
                  <a:lumMod val="75000"/>
                </a:schemeClr>
              </a:solidFill>
              <a:latin typeface="SassoonPrimaryInfant" pitchFamily="2" charset="0"/>
              <a:cs typeface="+mn-cs"/>
            </a:endParaRPr>
          </a:p>
        </p:txBody>
      </p:sp>
      <p:sp>
        <p:nvSpPr>
          <p:cNvPr id="180" name="TextBox 179">
            <a:hlinkClick r:id="rId4" action="ppaction://hlinksldjump"/>
          </p:cNvPr>
          <p:cNvSpPr txBox="1"/>
          <p:nvPr/>
        </p:nvSpPr>
        <p:spPr>
          <a:xfrm>
            <a:off x="7216775" y="3473450"/>
            <a:ext cx="1301750" cy="1323975"/>
          </a:xfrm>
          <a:prstGeom prst="rect">
            <a:avLst/>
          </a:prstGeom>
          <a:noFill/>
        </p:spPr>
        <p:txBody>
          <a:bodyPr>
            <a:spAutoFit/>
          </a:bodyPr>
          <a:lstStyle/>
          <a:p>
            <a:pPr eaLnBrk="1" hangingPunct="1">
              <a:defRPr/>
            </a:pPr>
            <a:r>
              <a:rPr lang="cy-GB" sz="8000" dirty="0">
                <a:solidFill>
                  <a:schemeClr val="accent4">
                    <a:lumMod val="75000"/>
                  </a:schemeClr>
                </a:solidFill>
                <a:latin typeface="SassoonPrimaryInfant" pitchFamily="2" charset="0"/>
                <a:cs typeface="+mn-cs"/>
              </a:rPr>
              <a:t>23</a:t>
            </a:r>
            <a:endParaRPr lang="en-GB" sz="8000" dirty="0">
              <a:solidFill>
                <a:schemeClr val="accent4">
                  <a:lumMod val="75000"/>
                </a:schemeClr>
              </a:solidFill>
              <a:latin typeface="SassoonPrimaryInfant" pitchFamily="2" charset="0"/>
              <a:cs typeface="+mn-cs"/>
            </a:endParaRPr>
          </a:p>
        </p:txBody>
      </p:sp>
      <p:sp>
        <p:nvSpPr>
          <p:cNvPr id="181" name="TextBox 79">
            <a:hlinkClick r:id="rId4" action="ppaction://hlinksldjump"/>
          </p:cNvPr>
          <p:cNvSpPr txBox="1">
            <a:spLocks noChangeArrowheads="1"/>
          </p:cNvSpPr>
          <p:nvPr/>
        </p:nvSpPr>
        <p:spPr bwMode="auto">
          <a:xfrm>
            <a:off x="3275856" y="3637136"/>
            <a:ext cx="1301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rebuchet MS" pitchFamily="34" charset="0"/>
              </a:defRPr>
            </a:lvl1pPr>
            <a:lvl2pPr marL="742950" indent="-285750">
              <a:spcBef>
                <a:spcPct val="20000"/>
              </a:spcBef>
              <a:buFont typeface="Arial" pitchFamily="34" charset="0"/>
              <a:buChar char="–"/>
              <a:defRPr sz="2800">
                <a:solidFill>
                  <a:schemeClr val="tx1"/>
                </a:solidFill>
                <a:latin typeface="Trebuchet MS" pitchFamily="34" charset="0"/>
              </a:defRPr>
            </a:lvl2pPr>
            <a:lvl3pPr marL="1143000" indent="-228600">
              <a:spcBef>
                <a:spcPct val="20000"/>
              </a:spcBef>
              <a:buFont typeface="Arial" pitchFamily="34" charset="0"/>
              <a:buChar char="•"/>
              <a:defRPr sz="2400">
                <a:solidFill>
                  <a:schemeClr val="tx1"/>
                </a:solidFill>
                <a:latin typeface="Trebuchet MS" pitchFamily="34" charset="0"/>
              </a:defRPr>
            </a:lvl3pPr>
            <a:lvl4pPr marL="1600200" indent="-228600">
              <a:spcBef>
                <a:spcPct val="20000"/>
              </a:spcBef>
              <a:buFont typeface="Arial" pitchFamily="34" charset="0"/>
              <a:buChar char="–"/>
              <a:defRPr sz="2000">
                <a:solidFill>
                  <a:schemeClr val="tx1"/>
                </a:solidFill>
                <a:latin typeface="Trebuchet MS" pitchFamily="34" charset="0"/>
              </a:defRPr>
            </a:lvl4pPr>
            <a:lvl5pPr marL="2057400" indent="-228600">
              <a:spcBef>
                <a:spcPct val="20000"/>
              </a:spcBef>
              <a:buFont typeface="Arial" pitchFamily="34" charset="0"/>
              <a:buChar char="»"/>
              <a:defRPr sz="2000">
                <a:solidFill>
                  <a:schemeClr val="tx1"/>
                </a:solidFill>
                <a:latin typeface="Trebuchet MS"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9pPr>
          </a:lstStyle>
          <a:p>
            <a:pPr eaLnBrk="1" hangingPunct="1">
              <a:spcBef>
                <a:spcPct val="0"/>
              </a:spcBef>
              <a:buFontTx/>
              <a:buNone/>
            </a:pPr>
            <a:r>
              <a:rPr lang="cy-GB" altLang="en-US" sz="6000" dirty="0">
                <a:solidFill>
                  <a:srgbClr val="009900"/>
                </a:solidFill>
                <a:latin typeface="SassoonPrimaryInfant" pitchFamily="2" charset="0"/>
              </a:rPr>
              <a:t>24</a:t>
            </a:r>
            <a:endParaRPr lang="en-GB" altLang="en-US" sz="6000" dirty="0">
              <a:solidFill>
                <a:srgbClr val="009900"/>
              </a:solidFill>
              <a:latin typeface="SassoonPrimaryInfant" pitchFamily="2" charset="0"/>
            </a:endParaRPr>
          </a:p>
        </p:txBody>
      </p:sp>
      <p:sp>
        <p:nvSpPr>
          <p:cNvPr id="182" name="TextBox 80">
            <a:hlinkClick r:id="rId4" action="ppaction://hlinksldjump"/>
          </p:cNvPr>
          <p:cNvSpPr txBox="1">
            <a:spLocks noChangeArrowheads="1"/>
          </p:cNvSpPr>
          <p:nvPr/>
        </p:nvSpPr>
        <p:spPr bwMode="auto">
          <a:xfrm>
            <a:off x="8075613" y="1116856"/>
            <a:ext cx="10334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rebuchet MS" pitchFamily="34" charset="0"/>
              </a:defRPr>
            </a:lvl1pPr>
            <a:lvl2pPr marL="742950" indent="-285750">
              <a:spcBef>
                <a:spcPct val="20000"/>
              </a:spcBef>
              <a:buFont typeface="Arial" pitchFamily="34" charset="0"/>
              <a:buChar char="–"/>
              <a:defRPr sz="2800">
                <a:solidFill>
                  <a:schemeClr val="tx1"/>
                </a:solidFill>
                <a:latin typeface="Trebuchet MS" pitchFamily="34" charset="0"/>
              </a:defRPr>
            </a:lvl2pPr>
            <a:lvl3pPr marL="1143000" indent="-228600">
              <a:spcBef>
                <a:spcPct val="20000"/>
              </a:spcBef>
              <a:buFont typeface="Arial" pitchFamily="34" charset="0"/>
              <a:buChar char="•"/>
              <a:defRPr sz="2400">
                <a:solidFill>
                  <a:schemeClr val="tx1"/>
                </a:solidFill>
                <a:latin typeface="Trebuchet MS" pitchFamily="34" charset="0"/>
              </a:defRPr>
            </a:lvl3pPr>
            <a:lvl4pPr marL="1600200" indent="-228600">
              <a:spcBef>
                <a:spcPct val="20000"/>
              </a:spcBef>
              <a:buFont typeface="Arial" pitchFamily="34" charset="0"/>
              <a:buChar char="–"/>
              <a:defRPr sz="2000">
                <a:solidFill>
                  <a:schemeClr val="tx1"/>
                </a:solidFill>
                <a:latin typeface="Trebuchet MS" pitchFamily="34" charset="0"/>
              </a:defRPr>
            </a:lvl4pPr>
            <a:lvl5pPr marL="2057400" indent="-228600">
              <a:spcBef>
                <a:spcPct val="20000"/>
              </a:spcBef>
              <a:buFont typeface="Arial" pitchFamily="34" charset="0"/>
              <a:buChar char="»"/>
              <a:defRPr sz="2000">
                <a:solidFill>
                  <a:schemeClr val="tx1"/>
                </a:solidFill>
                <a:latin typeface="Trebuchet MS"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defRPr>
            </a:lvl9pPr>
          </a:lstStyle>
          <a:p>
            <a:pPr eaLnBrk="1" hangingPunct="1">
              <a:spcBef>
                <a:spcPct val="0"/>
              </a:spcBef>
              <a:buFontTx/>
              <a:buNone/>
            </a:pPr>
            <a:r>
              <a:rPr lang="cy-GB" altLang="en-US" sz="6000" dirty="0">
                <a:solidFill>
                  <a:srgbClr val="009900"/>
                </a:solidFill>
                <a:latin typeface="SassoonPrimaryInfant" pitchFamily="2" charset="0"/>
              </a:rPr>
              <a:t>25</a:t>
            </a:r>
            <a:endParaRPr lang="en-GB" altLang="en-US" sz="6000" dirty="0">
              <a:solidFill>
                <a:srgbClr val="009900"/>
              </a:solidFill>
              <a:latin typeface="SassoonPrimaryInfant" pitchFamily="2" charset="0"/>
            </a:endParaRPr>
          </a:p>
        </p:txBody>
      </p:sp>
      <p:sp>
        <p:nvSpPr>
          <p:cNvPr id="183" name="TextBox 182">
            <a:hlinkClick r:id="rId4" action="ppaction://hlinksldjump"/>
          </p:cNvPr>
          <p:cNvSpPr txBox="1"/>
          <p:nvPr/>
        </p:nvSpPr>
        <p:spPr>
          <a:xfrm>
            <a:off x="6653213" y="4722813"/>
            <a:ext cx="1303337" cy="938212"/>
          </a:xfrm>
          <a:prstGeom prst="rect">
            <a:avLst/>
          </a:prstGeom>
          <a:noFill/>
        </p:spPr>
        <p:txBody>
          <a:bodyPr>
            <a:spAutoFit/>
          </a:bodyPr>
          <a:lstStyle/>
          <a:p>
            <a:pPr eaLnBrk="1" hangingPunct="1">
              <a:defRPr/>
            </a:pPr>
            <a:r>
              <a:rPr lang="cy-GB" sz="5500" dirty="0">
                <a:solidFill>
                  <a:schemeClr val="accent2">
                    <a:lumMod val="75000"/>
                  </a:schemeClr>
                </a:solidFill>
                <a:latin typeface="SassoonPrimaryInfant" pitchFamily="2" charset="0"/>
                <a:cs typeface="+mn-cs"/>
              </a:rPr>
              <a:t>22</a:t>
            </a:r>
            <a:endParaRPr lang="en-GB" sz="5500" dirty="0">
              <a:solidFill>
                <a:schemeClr val="accent2">
                  <a:lumMod val="75000"/>
                </a:schemeClr>
              </a:solidFill>
              <a:latin typeface="SassoonPrimaryInfant" pitchFamily="2" charset="0"/>
              <a:cs typeface="+mn-cs"/>
            </a:endParaRPr>
          </a:p>
        </p:txBody>
      </p:sp>
      <p:sp>
        <p:nvSpPr>
          <p:cNvPr id="184" name="Oval 183">
            <a:hlinkClick r:id="rId5" action="ppaction://hlinksldjump"/>
          </p:cNvPr>
          <p:cNvSpPr/>
          <p:nvPr/>
        </p:nvSpPr>
        <p:spPr>
          <a:xfrm>
            <a:off x="126206" y="334962"/>
            <a:ext cx="1066800" cy="936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85" name="Oval 184">
            <a:hlinkClick r:id="rId7" action="ppaction://hlinksldjump"/>
          </p:cNvPr>
          <p:cNvSpPr/>
          <p:nvPr/>
        </p:nvSpPr>
        <p:spPr>
          <a:xfrm>
            <a:off x="1476375" y="287338"/>
            <a:ext cx="1390650" cy="14589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86" name="Oval 185">
            <a:hlinkClick r:id="rId8" action="ppaction://hlinksldjump"/>
          </p:cNvPr>
          <p:cNvSpPr/>
          <p:nvPr/>
        </p:nvSpPr>
        <p:spPr>
          <a:xfrm>
            <a:off x="3275856" y="1493837"/>
            <a:ext cx="1392237" cy="14573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87" name="Oval 186">
            <a:hlinkClick r:id="rId9" action="ppaction://hlinksldjump"/>
          </p:cNvPr>
          <p:cNvSpPr/>
          <p:nvPr/>
        </p:nvSpPr>
        <p:spPr>
          <a:xfrm>
            <a:off x="3163593" y="183223"/>
            <a:ext cx="1069975" cy="11445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88" name="Oval 187">
            <a:hlinkClick r:id="rId10" action="ppaction://hlinksldjump"/>
          </p:cNvPr>
          <p:cNvSpPr/>
          <p:nvPr/>
        </p:nvSpPr>
        <p:spPr>
          <a:xfrm>
            <a:off x="4420833" y="269476"/>
            <a:ext cx="1390650" cy="14589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89" name="Oval 188">
            <a:hlinkClick r:id="rId11" action="ppaction://hlinksldjump"/>
          </p:cNvPr>
          <p:cNvSpPr/>
          <p:nvPr/>
        </p:nvSpPr>
        <p:spPr>
          <a:xfrm>
            <a:off x="5232492" y="1622383"/>
            <a:ext cx="990600" cy="9921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90" name="Oval 189">
            <a:hlinkClick r:id="rId12" action="ppaction://hlinksldjump"/>
          </p:cNvPr>
          <p:cNvSpPr/>
          <p:nvPr/>
        </p:nvSpPr>
        <p:spPr>
          <a:xfrm>
            <a:off x="5872322" y="159567"/>
            <a:ext cx="1276350" cy="1273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91" name="Oval 190">
            <a:hlinkClick r:id="rId13" action="ppaction://hlinksldjump"/>
          </p:cNvPr>
          <p:cNvSpPr/>
          <p:nvPr/>
        </p:nvSpPr>
        <p:spPr>
          <a:xfrm>
            <a:off x="7304881" y="183223"/>
            <a:ext cx="989013" cy="9921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92" name="Oval 191">
            <a:hlinkClick r:id="rId14" action="ppaction://hlinksldjump"/>
          </p:cNvPr>
          <p:cNvSpPr/>
          <p:nvPr/>
        </p:nvSpPr>
        <p:spPr>
          <a:xfrm>
            <a:off x="7994886" y="942975"/>
            <a:ext cx="1154113" cy="12350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93" name="Oval 192">
            <a:hlinkClick r:id="rId15" action="ppaction://hlinksldjump"/>
          </p:cNvPr>
          <p:cNvSpPr/>
          <p:nvPr/>
        </p:nvSpPr>
        <p:spPr>
          <a:xfrm>
            <a:off x="6467475" y="1585913"/>
            <a:ext cx="1497013" cy="1482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94" name="Oval 193">
            <a:hlinkClick r:id="rId11" action="ppaction://hlinksldjump"/>
          </p:cNvPr>
          <p:cNvSpPr/>
          <p:nvPr/>
        </p:nvSpPr>
        <p:spPr>
          <a:xfrm>
            <a:off x="4392613" y="2717800"/>
            <a:ext cx="989012" cy="990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95" name="Oval 194">
            <a:hlinkClick r:id="rId16" action="ppaction://hlinksldjump"/>
          </p:cNvPr>
          <p:cNvSpPr/>
          <p:nvPr/>
        </p:nvSpPr>
        <p:spPr>
          <a:xfrm>
            <a:off x="8017713" y="2459037"/>
            <a:ext cx="1201738" cy="11064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96" name="Oval 195">
            <a:hlinkClick r:id="rId17" action="ppaction://hlinksldjump"/>
          </p:cNvPr>
          <p:cNvSpPr/>
          <p:nvPr/>
        </p:nvSpPr>
        <p:spPr>
          <a:xfrm>
            <a:off x="5602288" y="2987675"/>
            <a:ext cx="1490662" cy="15938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97" name="Oval 196">
            <a:hlinkClick r:id="rId18" action="ppaction://hlinksldjump"/>
          </p:cNvPr>
          <p:cNvSpPr/>
          <p:nvPr/>
        </p:nvSpPr>
        <p:spPr>
          <a:xfrm>
            <a:off x="330101" y="1559719"/>
            <a:ext cx="1573213" cy="15351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98" name="Oval 197">
            <a:hlinkClick r:id="rId11" action="ppaction://hlinksldjump"/>
          </p:cNvPr>
          <p:cNvSpPr/>
          <p:nvPr/>
        </p:nvSpPr>
        <p:spPr>
          <a:xfrm>
            <a:off x="4378325" y="2717800"/>
            <a:ext cx="998538" cy="10017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99" name="Oval 198">
            <a:hlinkClick r:id="rId11" action="ppaction://hlinksldjump"/>
          </p:cNvPr>
          <p:cNvSpPr/>
          <p:nvPr/>
        </p:nvSpPr>
        <p:spPr>
          <a:xfrm>
            <a:off x="7529513" y="4941888"/>
            <a:ext cx="1573212" cy="15335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00" name="Oval 199">
            <a:hlinkClick r:id="rId14" action="ppaction://hlinksldjump"/>
          </p:cNvPr>
          <p:cNvSpPr/>
          <p:nvPr/>
        </p:nvSpPr>
        <p:spPr>
          <a:xfrm>
            <a:off x="7191947" y="3378722"/>
            <a:ext cx="1249362" cy="13827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01" name="Oval 200">
            <a:hlinkClick r:id="rId19" action="ppaction://hlinksldjump"/>
          </p:cNvPr>
          <p:cNvSpPr/>
          <p:nvPr/>
        </p:nvSpPr>
        <p:spPr>
          <a:xfrm>
            <a:off x="1797303" y="2417763"/>
            <a:ext cx="1571625" cy="15351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02" name="Oval 201">
            <a:hlinkClick r:id="rId14" action="ppaction://hlinksldjump"/>
          </p:cNvPr>
          <p:cNvSpPr/>
          <p:nvPr/>
        </p:nvSpPr>
        <p:spPr>
          <a:xfrm>
            <a:off x="3189970" y="3464047"/>
            <a:ext cx="1343025" cy="13239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03" name="Oval 202">
            <a:hlinkClick r:id="rId20" action="ppaction://hlinksldjump"/>
          </p:cNvPr>
          <p:cNvSpPr/>
          <p:nvPr/>
        </p:nvSpPr>
        <p:spPr>
          <a:xfrm>
            <a:off x="31676" y="3350252"/>
            <a:ext cx="1571625" cy="15351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04" name="Oval 203">
            <a:hlinkClick r:id="rId21" action="ppaction://hlinksldjump"/>
          </p:cNvPr>
          <p:cNvSpPr/>
          <p:nvPr/>
        </p:nvSpPr>
        <p:spPr>
          <a:xfrm>
            <a:off x="1473077" y="4413795"/>
            <a:ext cx="1749425" cy="17748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05" name="Oval 204">
            <a:hlinkClick r:id="rId4" action="ppaction://hlinksldjump"/>
          </p:cNvPr>
          <p:cNvSpPr/>
          <p:nvPr/>
        </p:nvSpPr>
        <p:spPr>
          <a:xfrm>
            <a:off x="4356100" y="4019550"/>
            <a:ext cx="1344613" cy="13239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06" name="Oval 205">
            <a:hlinkClick r:id="rId4" action="ppaction://hlinksldjump"/>
          </p:cNvPr>
          <p:cNvSpPr/>
          <p:nvPr/>
        </p:nvSpPr>
        <p:spPr>
          <a:xfrm>
            <a:off x="5208363" y="1631999"/>
            <a:ext cx="998538" cy="10017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07" name="Oval 206">
            <a:hlinkClick r:id="rId22" action="ppaction://hlinksldjump"/>
          </p:cNvPr>
          <p:cNvSpPr/>
          <p:nvPr/>
        </p:nvSpPr>
        <p:spPr>
          <a:xfrm>
            <a:off x="4458933" y="3929608"/>
            <a:ext cx="1352550" cy="1371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08" name="Oval 207">
            <a:hlinkClick r:id="rId23" action="ppaction://hlinksldjump"/>
          </p:cNvPr>
          <p:cNvSpPr/>
          <p:nvPr/>
        </p:nvSpPr>
        <p:spPr>
          <a:xfrm>
            <a:off x="5179884" y="5251095"/>
            <a:ext cx="1638300" cy="15351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09" name="Oval 208">
            <a:hlinkClick r:id="rId24" action="ppaction://hlinksldjump"/>
          </p:cNvPr>
          <p:cNvSpPr/>
          <p:nvPr/>
        </p:nvSpPr>
        <p:spPr>
          <a:xfrm>
            <a:off x="7554913" y="4989513"/>
            <a:ext cx="1638300" cy="15351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10" name="Oval 209">
            <a:hlinkClick r:id="rId23" action="ppaction://hlinksldjump"/>
          </p:cNvPr>
          <p:cNvSpPr/>
          <p:nvPr/>
        </p:nvSpPr>
        <p:spPr>
          <a:xfrm>
            <a:off x="63655" y="5238425"/>
            <a:ext cx="1202029" cy="95019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11" name="Oval 210">
            <a:hlinkClick r:id="rId25" action="ppaction://hlinksldjump"/>
          </p:cNvPr>
          <p:cNvSpPr/>
          <p:nvPr/>
        </p:nvSpPr>
        <p:spPr>
          <a:xfrm>
            <a:off x="5089082" y="5102187"/>
            <a:ext cx="1747837" cy="17748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12" name="Oval 211">
            <a:hlinkClick r:id="rId14" action="ppaction://hlinksldjump"/>
          </p:cNvPr>
          <p:cNvSpPr/>
          <p:nvPr/>
        </p:nvSpPr>
        <p:spPr>
          <a:xfrm>
            <a:off x="6678613" y="4705350"/>
            <a:ext cx="989012" cy="990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13" name="Oval 212">
            <a:hlinkClick r:id="rId6" action="ppaction://hlinksldjump"/>
          </p:cNvPr>
          <p:cNvSpPr/>
          <p:nvPr/>
        </p:nvSpPr>
        <p:spPr>
          <a:xfrm>
            <a:off x="3253782" y="5127936"/>
            <a:ext cx="1653016" cy="16582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2000" y="1773238"/>
            <a:ext cx="8280000" cy="4464050"/>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43018" name="TextBox 9"/>
          <p:cNvSpPr txBox="1">
            <a:spLocks noChangeArrowheads="1"/>
          </p:cNvSpPr>
          <p:nvPr/>
        </p:nvSpPr>
        <p:spPr bwMode="auto">
          <a:xfrm>
            <a:off x="754063" y="2564904"/>
            <a:ext cx="497006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en-US" sz="2400" dirty="0">
                <a:latin typeface="Trebuchet MS" panose="020B0603020202020204" pitchFamily="34" charset="0"/>
              </a:rPr>
              <a:t>According to the Guinness world records, the tallest Christmas tree ever cut was over 220 foot. It was put on display in Seattle in America in 1950.</a:t>
            </a:r>
            <a:endParaRPr lang="en-GB" altLang="en-US" sz="3600" dirty="0">
              <a:latin typeface="Trebuchet MS" panose="020B0603020202020204" pitchFamily="34" charset="0"/>
            </a:endParaRPr>
          </a:p>
        </p:txBody>
      </p:sp>
      <p:sp>
        <p:nvSpPr>
          <p:cNvPr id="43019" name="TextBox 6"/>
          <p:cNvSpPr txBox="1">
            <a:spLocks noChangeArrowheads="1"/>
          </p:cNvSpPr>
          <p:nvPr/>
        </p:nvSpPr>
        <p:spPr bwMode="auto">
          <a:xfrm>
            <a:off x="754062" y="1923305"/>
            <a:ext cx="6988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600" b="1" dirty="0">
                <a:solidFill>
                  <a:schemeClr val="accent1"/>
                </a:solidFill>
                <a:latin typeface="Trebuchet MS" panose="020B0603020202020204" pitchFamily="34" charset="0"/>
              </a:rPr>
              <a:t>Interesting Christmas facts </a:t>
            </a:r>
            <a:r>
              <a:rPr lang="en-GB" altLang="en-US" sz="3600" b="1" dirty="0">
                <a:solidFill>
                  <a:schemeClr val="accent1"/>
                </a:solidFill>
                <a:latin typeface="Trebuchet MS" panose="020B0603020202020204" pitchFamily="34" charset="0"/>
              </a:rPr>
              <a:t>…</a:t>
            </a:r>
          </a:p>
        </p:txBody>
      </p:sp>
      <p:grpSp>
        <p:nvGrpSpPr>
          <p:cNvPr id="21" name="Group 20"/>
          <p:cNvGrpSpPr/>
          <p:nvPr/>
        </p:nvGrpSpPr>
        <p:grpSpPr>
          <a:xfrm>
            <a:off x="101381" y="5589240"/>
            <a:ext cx="969481" cy="1025865"/>
            <a:chOff x="101381" y="5320057"/>
            <a:chExt cx="969481" cy="1025865"/>
          </a:xfrm>
        </p:grpSpPr>
        <p:pic>
          <p:nvPicPr>
            <p:cNvPr id="22" name="Picture 2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6">
              <a:hlinkClick r:id="rId3"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pic>
        <p:nvPicPr>
          <p:cNvPr id="24"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pic>
        <p:nvPicPr>
          <p:cNvPr id="26"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5"/>
          <p:cNvSpPr txBox="1">
            <a:spLocks/>
          </p:cNvSpPr>
          <p:nvPr/>
        </p:nvSpPr>
        <p:spPr>
          <a:xfrm>
            <a:off x="-130175" y="18864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b="1" dirty="0">
                <a:latin typeface="Trebuchet MS" pitchFamily="34" charset="0"/>
              </a:rPr>
              <a:t>15</a:t>
            </a:r>
            <a:r>
              <a:rPr lang="en-GB" b="1" baseline="30000" dirty="0">
                <a:latin typeface="Trebuchet MS" pitchFamily="34" charset="0"/>
              </a:rPr>
              <a:t>th</a:t>
            </a:r>
            <a:r>
              <a:rPr lang="en-GB" b="1" dirty="0">
                <a:latin typeface="Trebuchet MS" pitchFamily="34" charset="0"/>
              </a:rPr>
              <a:t> December</a:t>
            </a:r>
            <a:br>
              <a:rPr lang="en-GB" dirty="0">
                <a:latin typeface="Trebuchet MS" pitchFamily="34" charset="0"/>
              </a:rPr>
            </a:br>
            <a:r>
              <a:rPr lang="en-GB" sz="2800" dirty="0">
                <a:latin typeface="Trebuchet MS" pitchFamily="34" charset="0"/>
              </a:rPr>
              <a:t>(10 days to go)</a:t>
            </a:r>
          </a:p>
        </p:txBody>
      </p:sp>
      <p:sp>
        <p:nvSpPr>
          <p:cNvPr id="17" name="Rectangle 4"/>
          <p:cNvSpPr>
            <a:spLocks noChangeArrowheads="1"/>
          </p:cNvSpPr>
          <p:nvPr/>
        </p:nvSpPr>
        <p:spPr bwMode="auto">
          <a:xfrm>
            <a:off x="754062" y="4503896"/>
            <a:ext cx="5464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400" dirty="0">
                <a:solidFill>
                  <a:srgbClr val="000000"/>
                </a:solidFill>
                <a:latin typeface="Trebuchet MS" panose="020B0603020202020204" pitchFamily="34" charset="0"/>
              </a:rPr>
              <a:t>If it takes 6 years to grow a 10 foot tree, </a:t>
            </a:r>
            <a:r>
              <a:rPr lang="en-US" altLang="en-US" sz="2400" dirty="0">
                <a:solidFill>
                  <a:srgbClr val="000000"/>
                </a:solidFill>
                <a:latin typeface="Trebuchet MS" panose="020B0603020202020204" pitchFamily="34" charset="0"/>
              </a:rPr>
              <a:t>which year would it have been planted</a:t>
            </a:r>
            <a:r>
              <a:rPr lang="en-GB" altLang="en-US" sz="2400" dirty="0">
                <a:solidFill>
                  <a:srgbClr val="000000"/>
                </a:solidFill>
                <a:latin typeface="Trebuchet MS" panose="020B0603020202020204" pitchFamily="34" charset="0"/>
              </a:rPr>
              <a:t>?</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1212" y="2621942"/>
            <a:ext cx="2127498" cy="2462204"/>
          </a:xfrm>
          <a:prstGeom prst="rect">
            <a:avLst/>
          </a:prstGeom>
        </p:spPr>
      </p:pic>
      <p:sp>
        <p:nvSpPr>
          <p:cNvPr id="19" name="Text Box 19"/>
          <p:cNvSpPr txBox="1">
            <a:spLocks noChangeArrowheads="1"/>
          </p:cNvSpPr>
          <p:nvPr/>
        </p:nvSpPr>
        <p:spPr bwMode="auto">
          <a:xfrm>
            <a:off x="6784259" y="5301208"/>
            <a:ext cx="12682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600" b="1" dirty="0">
                <a:solidFill>
                  <a:schemeClr val="accent1"/>
                </a:solidFill>
                <a:latin typeface="Trebuchet MS" panose="020B0603020202020204" pitchFamily="34" charset="0"/>
              </a:rPr>
              <a:t>1818</a:t>
            </a:r>
          </a:p>
        </p:txBody>
      </p:sp>
      <p:grpSp>
        <p:nvGrpSpPr>
          <p:cNvPr id="20" name="Group 19"/>
          <p:cNvGrpSpPr>
            <a:grpSpLocks/>
          </p:cNvGrpSpPr>
          <p:nvPr/>
        </p:nvGrpSpPr>
        <p:grpSpPr bwMode="auto">
          <a:xfrm>
            <a:off x="6084168" y="5192744"/>
            <a:ext cx="2513012" cy="863258"/>
            <a:chOff x="6613623" y="5004053"/>
            <a:chExt cx="2116164" cy="672892"/>
          </a:xfrm>
        </p:grpSpPr>
        <p:sp>
          <p:nvSpPr>
            <p:cNvPr id="28" name="Rounded Rectangle 27"/>
            <p:cNvSpPr/>
            <p:nvPr/>
          </p:nvSpPr>
          <p:spPr>
            <a:xfrm>
              <a:off x="6613623" y="5004053"/>
              <a:ext cx="2116164" cy="67289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latin typeface="Trebuchet MS" panose="020B0603020202020204" pitchFamily="34" charset="0"/>
              </a:endParaRPr>
            </a:p>
          </p:txBody>
        </p:sp>
        <p:sp>
          <p:nvSpPr>
            <p:cNvPr id="29" name="TextBox 28"/>
            <p:cNvSpPr txBox="1"/>
            <p:nvPr/>
          </p:nvSpPr>
          <p:spPr>
            <a:xfrm>
              <a:off x="6699179" y="5051926"/>
              <a:ext cx="1945053" cy="551783"/>
            </a:xfrm>
            <a:prstGeom prst="rect">
              <a:avLst/>
            </a:prstGeom>
            <a:noFill/>
          </p:spPr>
          <p:txBody>
            <a:bodyPr>
              <a:spAutoFit/>
            </a:bodyPr>
            <a:lstStyle/>
            <a:p>
              <a:pPr algn="ctr" eaLnBrk="1" hangingPunct="1">
                <a:defRPr/>
              </a:pPr>
              <a:r>
                <a:rPr lang="cy-GB" sz="2000" dirty="0">
                  <a:solidFill>
                    <a:schemeClr val="accent1"/>
                  </a:solidFill>
                  <a:latin typeface="Trebuchet MS" panose="020B0603020202020204" pitchFamily="34" charset="0"/>
                </a:rPr>
                <a:t>Click to reveal answer!</a:t>
              </a:r>
              <a:endParaRPr lang="en-GB" sz="2000" dirty="0">
                <a:solidFill>
                  <a:schemeClr val="accent1"/>
                </a:solidFill>
                <a:latin typeface="Trebuchet MS" panose="020B0603020202020204" pitchFamily="34" charset="0"/>
              </a:endParaRPr>
            </a:p>
          </p:txBody>
        </p:sp>
      </p:grpSp>
    </p:spTree>
    <p:extLst>
      <p:ext uri="{BB962C8B-B14F-4D97-AF65-F5344CB8AC3E}">
        <p14:creationId xmlns:p14="http://schemas.microsoft.com/office/powerpoint/2010/main" val="2366553501"/>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2000" y="1773238"/>
            <a:ext cx="5148112" cy="4464050"/>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43019" name="TextBox 6"/>
          <p:cNvSpPr txBox="1">
            <a:spLocks noChangeArrowheads="1"/>
          </p:cNvSpPr>
          <p:nvPr/>
        </p:nvSpPr>
        <p:spPr bwMode="auto">
          <a:xfrm>
            <a:off x="754063" y="1772816"/>
            <a:ext cx="41779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600" b="1" dirty="0">
                <a:solidFill>
                  <a:schemeClr val="accent1"/>
                </a:solidFill>
                <a:latin typeface="Trebuchet MS" panose="020B0603020202020204" pitchFamily="34" charset="0"/>
              </a:rPr>
              <a:t>Throw away</a:t>
            </a:r>
          </a:p>
          <a:p>
            <a:pPr eaLnBrk="1" hangingPunct="1"/>
            <a:r>
              <a:rPr lang="en-US" altLang="en-US" sz="3600" b="1" dirty="0">
                <a:solidFill>
                  <a:schemeClr val="accent1"/>
                </a:solidFill>
                <a:latin typeface="Trebuchet MS" panose="020B0603020202020204" pitchFamily="34" charset="0"/>
              </a:rPr>
              <a:t>Christmas …</a:t>
            </a:r>
          </a:p>
        </p:txBody>
      </p:sp>
      <p:grpSp>
        <p:nvGrpSpPr>
          <p:cNvPr id="21" name="Group 20"/>
          <p:cNvGrpSpPr/>
          <p:nvPr/>
        </p:nvGrpSpPr>
        <p:grpSpPr>
          <a:xfrm>
            <a:off x="101381" y="5589240"/>
            <a:ext cx="969481" cy="1025865"/>
            <a:chOff x="101381" y="5320057"/>
            <a:chExt cx="969481" cy="1025865"/>
          </a:xfrm>
        </p:grpSpPr>
        <p:pic>
          <p:nvPicPr>
            <p:cNvPr id="22" name="Picture 2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6">
              <a:hlinkClick r:id="rId3"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pic>
        <p:nvPicPr>
          <p:cNvPr id="24"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pic>
        <p:nvPicPr>
          <p:cNvPr id="26"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5"/>
          <p:cNvSpPr txBox="1">
            <a:spLocks/>
          </p:cNvSpPr>
          <p:nvPr/>
        </p:nvSpPr>
        <p:spPr>
          <a:xfrm>
            <a:off x="-130175" y="18864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b="1" dirty="0">
                <a:latin typeface="Trebuchet MS" pitchFamily="34" charset="0"/>
              </a:rPr>
              <a:t>16</a:t>
            </a:r>
            <a:r>
              <a:rPr lang="en-GB" b="1" baseline="30000" dirty="0">
                <a:latin typeface="Trebuchet MS" pitchFamily="34" charset="0"/>
              </a:rPr>
              <a:t>th</a:t>
            </a:r>
            <a:r>
              <a:rPr lang="en-GB" b="1" dirty="0">
                <a:latin typeface="Trebuchet MS" pitchFamily="34" charset="0"/>
              </a:rPr>
              <a:t> December</a:t>
            </a:r>
            <a:br>
              <a:rPr lang="en-GB" dirty="0">
                <a:latin typeface="Trebuchet MS" pitchFamily="34" charset="0"/>
              </a:rPr>
            </a:br>
            <a:r>
              <a:rPr lang="en-GB" sz="2800" dirty="0">
                <a:latin typeface="Trebuchet MS" pitchFamily="34" charset="0"/>
              </a:rPr>
              <a:t>(9 days to go)</a:t>
            </a:r>
          </a:p>
        </p:txBody>
      </p:sp>
      <p:sp>
        <p:nvSpPr>
          <p:cNvPr id="17" name="Rectangle 4"/>
          <p:cNvSpPr>
            <a:spLocks noChangeArrowheads="1"/>
          </p:cNvSpPr>
          <p:nvPr/>
        </p:nvSpPr>
        <p:spPr bwMode="auto">
          <a:xfrm>
            <a:off x="774033" y="3043326"/>
            <a:ext cx="480607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400" dirty="0">
                <a:solidFill>
                  <a:srgbClr val="000000"/>
                </a:solidFill>
                <a:latin typeface="Trebuchet MS" panose="020B0603020202020204" pitchFamily="34" charset="0"/>
              </a:rPr>
              <a:t>In Britain in 2010, we threw away</a:t>
            </a:r>
          </a:p>
          <a:p>
            <a:pPr eaLnBrk="1" hangingPunct="1"/>
            <a:r>
              <a:rPr lang="en-GB" altLang="en-US" sz="2400" dirty="0">
                <a:solidFill>
                  <a:srgbClr val="000000"/>
                </a:solidFill>
                <a:latin typeface="Trebuchet MS" panose="020B0603020202020204" pitchFamily="34" charset="0"/>
              </a:rPr>
              <a:t>227 000 miles of wrapping paper and 125 000 tonnes of plastic wrapping. It’s difficult to recycle a lot of the paper e.g. metallic foil.</a:t>
            </a:r>
          </a:p>
        </p:txBody>
      </p:sp>
      <p:sp>
        <p:nvSpPr>
          <p:cNvPr id="18" name="Plaque 17"/>
          <p:cNvSpPr/>
          <p:nvPr/>
        </p:nvSpPr>
        <p:spPr>
          <a:xfrm>
            <a:off x="5652120" y="2928886"/>
            <a:ext cx="2952328" cy="3308401"/>
          </a:xfrm>
          <a:prstGeom prst="plaque">
            <a:avLst>
              <a:gd name="adj" fmla="val 637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000" dirty="0">
                <a:solidFill>
                  <a:prstClr val="black"/>
                </a:solidFill>
                <a:latin typeface="Trebuchet MS" panose="020B0603020202020204" pitchFamily="34" charset="0"/>
              </a:rPr>
              <a:t>In Japan they reuse cloth to wrap presents, called </a:t>
            </a:r>
            <a:r>
              <a:rPr lang="en-US" altLang="en-US" sz="2000" dirty="0" err="1">
                <a:solidFill>
                  <a:prstClr val="black"/>
                </a:solidFill>
                <a:latin typeface="Trebuchet MS" panose="020B0603020202020204" pitchFamily="34" charset="0"/>
              </a:rPr>
              <a:t>Furoshiki</a:t>
            </a:r>
            <a:r>
              <a:rPr lang="en-US" altLang="en-US" sz="2000" dirty="0">
                <a:solidFill>
                  <a:prstClr val="black"/>
                </a:solidFill>
                <a:latin typeface="Trebuchet MS" panose="020B0603020202020204" pitchFamily="34" charset="0"/>
              </a:rPr>
              <a:t>. Share your ideas for recyclable wrapping and </a:t>
            </a:r>
            <a:r>
              <a:rPr lang="en-US" altLang="en-US" sz="2000" dirty="0">
                <a:solidFill>
                  <a:prstClr val="black"/>
                </a:solidFill>
                <a:latin typeface="Trebuchet MS" panose="020B0603020202020204" pitchFamily="34" charset="0"/>
                <a:hlinkClick r:id="rId6"/>
              </a:rPr>
              <a:t>see how they do it in Japan. </a:t>
            </a:r>
          </a:p>
          <a:p>
            <a:pPr eaLnBrk="1" hangingPunct="1"/>
            <a:r>
              <a:rPr lang="en-US" altLang="en-US" sz="2000" dirty="0">
                <a:solidFill>
                  <a:prstClr val="black"/>
                </a:solidFill>
                <a:latin typeface="Trebuchet MS" panose="020B0603020202020204" pitchFamily="34" charset="0"/>
                <a:hlinkClick r:id="rId6"/>
              </a:rPr>
              <a:t> </a:t>
            </a:r>
            <a:r>
              <a:rPr lang="en-US" altLang="en-US" sz="2000" dirty="0">
                <a:solidFill>
                  <a:prstClr val="black"/>
                </a:solidFill>
                <a:latin typeface="Trebuchet MS" panose="020B0603020202020204" pitchFamily="34" charset="0"/>
              </a:rPr>
              <a:t> </a:t>
            </a:r>
            <a:endParaRPr lang="en-GB" altLang="en-US" b="1" dirty="0">
              <a:solidFill>
                <a:srgbClr val="4F81BD"/>
              </a:solidFill>
              <a:latin typeface="Trebuchet MS" panose="020B0603020202020204" pitchFamily="34" charset="0"/>
            </a:endParaRPr>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9193" y="1773239"/>
            <a:ext cx="1554080" cy="1035406"/>
          </a:xfrm>
          <a:prstGeom prst="roundRect">
            <a:avLst>
              <a:gd name="adj" fmla="val 8594"/>
            </a:avLst>
          </a:prstGeom>
          <a:solidFill>
            <a:srgbClr val="FFFFFF">
              <a:shade val="85000"/>
            </a:srgbClr>
          </a:solidFill>
          <a:ln>
            <a:noFill/>
          </a:ln>
          <a:effec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7905" y="4974240"/>
            <a:ext cx="1565920" cy="1488848"/>
          </a:xfrm>
          <a:prstGeom prst="rect">
            <a:avLst/>
          </a:prstGeom>
        </p:spPr>
      </p:pic>
    </p:spTree>
    <p:extLst>
      <p:ext uri="{BB962C8B-B14F-4D97-AF65-F5344CB8AC3E}">
        <p14:creationId xmlns:p14="http://schemas.microsoft.com/office/powerpoint/2010/main" val="2673689400"/>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2000" y="1773238"/>
            <a:ext cx="5148112" cy="4464050"/>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43019" name="TextBox 6"/>
          <p:cNvSpPr txBox="1">
            <a:spLocks noChangeArrowheads="1"/>
          </p:cNvSpPr>
          <p:nvPr/>
        </p:nvSpPr>
        <p:spPr bwMode="auto">
          <a:xfrm>
            <a:off x="593031" y="1916832"/>
            <a:ext cx="4826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200" b="1" dirty="0">
                <a:solidFill>
                  <a:schemeClr val="accent1"/>
                </a:solidFill>
                <a:latin typeface="Trebuchet MS" panose="020B0603020202020204" pitchFamily="34" charset="0"/>
              </a:rPr>
              <a:t>Christmas challenge …</a:t>
            </a:r>
          </a:p>
        </p:txBody>
      </p:sp>
      <p:grpSp>
        <p:nvGrpSpPr>
          <p:cNvPr id="21" name="Group 20"/>
          <p:cNvGrpSpPr/>
          <p:nvPr/>
        </p:nvGrpSpPr>
        <p:grpSpPr>
          <a:xfrm>
            <a:off x="101381" y="5589240"/>
            <a:ext cx="969481" cy="1025865"/>
            <a:chOff x="101381" y="5320057"/>
            <a:chExt cx="969481" cy="1025865"/>
          </a:xfrm>
        </p:grpSpPr>
        <p:pic>
          <p:nvPicPr>
            <p:cNvPr id="22" name="Picture 2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6">
              <a:hlinkClick r:id="rId3"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pic>
        <p:nvPicPr>
          <p:cNvPr id="24"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pic>
        <p:nvPicPr>
          <p:cNvPr id="26"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5"/>
          <p:cNvSpPr txBox="1">
            <a:spLocks/>
          </p:cNvSpPr>
          <p:nvPr/>
        </p:nvSpPr>
        <p:spPr>
          <a:xfrm>
            <a:off x="-130175" y="18864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b="1" dirty="0">
                <a:latin typeface="Trebuchet MS" pitchFamily="34" charset="0"/>
              </a:rPr>
              <a:t>17</a:t>
            </a:r>
            <a:r>
              <a:rPr lang="en-GB" b="1" baseline="30000" dirty="0">
                <a:latin typeface="Trebuchet MS" pitchFamily="34" charset="0"/>
              </a:rPr>
              <a:t>th</a:t>
            </a:r>
            <a:r>
              <a:rPr lang="en-GB" b="1" dirty="0">
                <a:latin typeface="Trebuchet MS" pitchFamily="34" charset="0"/>
              </a:rPr>
              <a:t> December</a:t>
            </a:r>
            <a:br>
              <a:rPr lang="en-GB" dirty="0">
                <a:latin typeface="Trebuchet MS" pitchFamily="34" charset="0"/>
              </a:rPr>
            </a:br>
            <a:r>
              <a:rPr lang="en-GB" sz="2800" dirty="0">
                <a:latin typeface="Trebuchet MS" pitchFamily="34" charset="0"/>
              </a:rPr>
              <a:t>(8 days to go)</a:t>
            </a:r>
          </a:p>
        </p:txBody>
      </p:sp>
      <p:sp>
        <p:nvSpPr>
          <p:cNvPr id="17" name="Rectangle 4"/>
          <p:cNvSpPr>
            <a:spLocks noChangeArrowheads="1"/>
          </p:cNvSpPr>
          <p:nvPr/>
        </p:nvSpPr>
        <p:spPr bwMode="auto">
          <a:xfrm>
            <a:off x="613001" y="2654910"/>
            <a:ext cx="480607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en-US" sz="2000" dirty="0">
                <a:solidFill>
                  <a:prstClr val="black"/>
                </a:solidFill>
                <a:latin typeface="Trebuchet MS" panose="020B0603020202020204" pitchFamily="34" charset="0"/>
              </a:rPr>
              <a:t>You have 2 minutes to make a list of al</a:t>
            </a:r>
            <a:r>
              <a:rPr lang="en-US" altLang="en-US" sz="2000" dirty="0">
                <a:solidFill>
                  <a:prstClr val="black"/>
                </a:solidFill>
                <a:latin typeface="Trebuchet MS" panose="020B0603020202020204" pitchFamily="34" charset="0"/>
              </a:rPr>
              <a:t>l the ways we could save energy and resources at Christmas.</a:t>
            </a:r>
          </a:p>
          <a:p>
            <a:endParaRPr lang="en-US" altLang="en-US" sz="2000" dirty="0">
              <a:solidFill>
                <a:prstClr val="black"/>
              </a:solidFill>
              <a:latin typeface="Trebuchet MS" panose="020B0603020202020204" pitchFamily="34" charset="0"/>
            </a:endParaRPr>
          </a:p>
          <a:p>
            <a:r>
              <a:rPr lang="en-US" altLang="en-US" sz="2000" dirty="0">
                <a:solidFill>
                  <a:prstClr val="black"/>
                </a:solidFill>
                <a:latin typeface="Trebuchet MS" panose="020B0603020202020204" pitchFamily="34" charset="0"/>
              </a:rPr>
              <a:t>Look at some ideas from the </a:t>
            </a:r>
            <a:r>
              <a:rPr lang="en-US" altLang="en-US" sz="2000" dirty="0">
                <a:solidFill>
                  <a:prstClr val="black"/>
                </a:solidFill>
                <a:latin typeface="Trebuchet MS" panose="020B0603020202020204" pitchFamily="34" charset="0"/>
                <a:hlinkClick r:id="rId6"/>
              </a:rPr>
              <a:t>Energy </a:t>
            </a:r>
          </a:p>
          <a:p>
            <a:r>
              <a:rPr lang="en-US" altLang="en-US" sz="2000" dirty="0">
                <a:solidFill>
                  <a:prstClr val="black"/>
                </a:solidFill>
                <a:latin typeface="Trebuchet MS" panose="020B0603020202020204" pitchFamily="34" charset="0"/>
                <a:hlinkClick r:id="rId6"/>
              </a:rPr>
              <a:t>Saving Trust</a:t>
            </a:r>
            <a:r>
              <a:rPr lang="en-US" altLang="en-US" sz="2000" dirty="0">
                <a:solidFill>
                  <a:prstClr val="black"/>
                </a:solidFill>
                <a:latin typeface="Trebuchet MS" panose="020B0603020202020204" pitchFamily="34" charset="0"/>
              </a:rPr>
              <a:t>.</a:t>
            </a:r>
          </a:p>
          <a:p>
            <a:endParaRPr lang="cy-GB" altLang="en-US" sz="2000" dirty="0">
              <a:solidFill>
                <a:prstClr val="black"/>
              </a:solidFill>
              <a:latin typeface="Trebuchet MS" panose="020B0603020202020204" pitchFamily="34" charset="0"/>
            </a:endParaRPr>
          </a:p>
        </p:txBody>
      </p:sp>
      <p:pic>
        <p:nvPicPr>
          <p:cNvPr id="15" name="Picture 2" descr="C:\Documents and Settings\gaby\Local Settings\Temporary Internet Files\Content.IE5\41LZ5M70\MC90043457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9674" y="4458722"/>
            <a:ext cx="1769405" cy="203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5724128" y="1783532"/>
            <a:ext cx="2863850" cy="4453756"/>
          </a:xfrm>
          <a:prstGeom prst="roundRect">
            <a:avLst>
              <a:gd name="adj" fmla="val 1081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rgbClr val="8064A2">
                  <a:lumMod val="75000"/>
                </a:srgbClr>
              </a:solidFill>
              <a:latin typeface="Trebuchet MS" panose="020B0603020202020204" pitchFamily="34" charset="0"/>
            </a:endParaRPr>
          </a:p>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sp>
        <p:nvSpPr>
          <p:cNvPr id="20" name="TextBox 6"/>
          <p:cNvSpPr txBox="1">
            <a:spLocks noChangeArrowheads="1"/>
          </p:cNvSpPr>
          <p:nvPr/>
        </p:nvSpPr>
        <p:spPr bwMode="auto">
          <a:xfrm>
            <a:off x="5724128" y="1926407"/>
            <a:ext cx="2863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3600" b="1" dirty="0">
                <a:solidFill>
                  <a:schemeClr val="bg1"/>
                </a:solidFill>
                <a:latin typeface="Trebuchet MS" panose="020B0603020202020204" pitchFamily="34" charset="0"/>
              </a:rPr>
              <a:t>Christmas riddle</a:t>
            </a:r>
          </a:p>
        </p:txBody>
      </p:sp>
      <p:sp>
        <p:nvSpPr>
          <p:cNvPr id="28" name="TextBox 15"/>
          <p:cNvSpPr txBox="1">
            <a:spLocks noChangeArrowheads="1"/>
          </p:cNvSpPr>
          <p:nvPr/>
        </p:nvSpPr>
        <p:spPr bwMode="auto">
          <a:xfrm>
            <a:off x="5724128" y="3236962"/>
            <a:ext cx="2863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2400" dirty="0">
                <a:solidFill>
                  <a:prstClr val="black"/>
                </a:solidFill>
                <a:latin typeface="Trebuchet MS" panose="020B0603020202020204" pitchFamily="34" charset="0"/>
              </a:rPr>
              <a:t>Which letter does the alphabet lose during Christmas?</a:t>
            </a:r>
          </a:p>
        </p:txBody>
      </p:sp>
      <p:sp>
        <p:nvSpPr>
          <p:cNvPr id="29" name="TextBox 19"/>
          <p:cNvSpPr txBox="1">
            <a:spLocks noChangeArrowheads="1"/>
          </p:cNvSpPr>
          <p:nvPr/>
        </p:nvSpPr>
        <p:spPr bwMode="auto">
          <a:xfrm>
            <a:off x="5724128" y="4677122"/>
            <a:ext cx="2863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2400" b="1" dirty="0">
                <a:latin typeface="Trebuchet MS" panose="020B0603020202020204" pitchFamily="34" charset="0"/>
              </a:rPr>
              <a:t>There’s no-L </a:t>
            </a:r>
          </a:p>
          <a:p>
            <a:pPr algn="ctr" eaLnBrk="1" hangingPunct="1"/>
            <a:r>
              <a:rPr lang="en-GB" altLang="en-US" sz="2400" b="1" dirty="0">
                <a:latin typeface="Trebuchet MS" panose="020B0603020202020204" pitchFamily="34" charset="0"/>
              </a:rPr>
              <a:t>time during </a:t>
            </a:r>
          </a:p>
          <a:p>
            <a:pPr algn="ctr" eaLnBrk="1" hangingPunct="1"/>
            <a:r>
              <a:rPr lang="en-GB" altLang="en-US" sz="2400" b="1" dirty="0">
                <a:latin typeface="Trebuchet MS" panose="020B0603020202020204" pitchFamily="34" charset="0"/>
              </a:rPr>
              <a:t>Christmas …</a:t>
            </a:r>
            <a:endParaRPr lang="en-GB" altLang="en-US" sz="2000" b="1" dirty="0">
              <a:latin typeface="Trebuchet MS" panose="020B0603020202020204" pitchFamily="34" charset="0"/>
            </a:endParaRPr>
          </a:p>
        </p:txBody>
      </p:sp>
      <p:grpSp>
        <p:nvGrpSpPr>
          <p:cNvPr id="31" name="Group 30"/>
          <p:cNvGrpSpPr>
            <a:grpSpLocks/>
          </p:cNvGrpSpPr>
          <p:nvPr/>
        </p:nvGrpSpPr>
        <p:grpSpPr bwMode="auto">
          <a:xfrm>
            <a:off x="5899547" y="4654614"/>
            <a:ext cx="2513012" cy="1262063"/>
            <a:chOff x="6613623" y="5004053"/>
            <a:chExt cx="2116164" cy="791286"/>
          </a:xfrm>
          <a:solidFill>
            <a:schemeClr val="bg1"/>
          </a:solidFill>
        </p:grpSpPr>
        <p:sp>
          <p:nvSpPr>
            <p:cNvPr id="32" name="Rounded Rectangle 31"/>
            <p:cNvSpPr/>
            <p:nvPr/>
          </p:nvSpPr>
          <p:spPr>
            <a:xfrm>
              <a:off x="6613623" y="5004053"/>
              <a:ext cx="2116164" cy="791286"/>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latin typeface="Trebuchet MS" panose="020B0603020202020204" pitchFamily="34" charset="0"/>
              </a:endParaRPr>
            </a:p>
          </p:txBody>
        </p:sp>
        <p:sp>
          <p:nvSpPr>
            <p:cNvPr id="33" name="TextBox 32"/>
            <p:cNvSpPr txBox="1"/>
            <p:nvPr/>
          </p:nvSpPr>
          <p:spPr>
            <a:xfrm>
              <a:off x="6699179" y="5119511"/>
              <a:ext cx="1945053" cy="521017"/>
            </a:xfrm>
            <a:prstGeom prst="rect">
              <a:avLst/>
            </a:prstGeom>
            <a:grpFill/>
            <a:ln>
              <a:noFill/>
            </a:ln>
          </p:spPr>
          <p:txBody>
            <a:bodyPr>
              <a:spAutoFit/>
            </a:bodyPr>
            <a:lstStyle/>
            <a:p>
              <a:pPr algn="ctr" eaLnBrk="1" hangingPunct="1">
                <a:defRPr/>
              </a:pPr>
              <a:r>
                <a:rPr lang="cy-GB" sz="2400" dirty="0">
                  <a:solidFill>
                    <a:schemeClr val="accent1"/>
                  </a:solidFill>
                  <a:latin typeface="Trebuchet MS" panose="020B0603020202020204" pitchFamily="34" charset="0"/>
                </a:rPr>
                <a:t>Click to reveal answer!</a:t>
              </a:r>
              <a:endParaRPr lang="en-GB" sz="2400" dirty="0">
                <a:solidFill>
                  <a:schemeClr val="accent1"/>
                </a:solidFill>
                <a:latin typeface="Trebuchet MS" panose="020B0603020202020204" pitchFamily="34" charset="0"/>
              </a:endParaRPr>
            </a:p>
          </p:txBody>
        </p:sp>
      </p:grpSp>
    </p:spTree>
    <p:extLst>
      <p:ext uri="{BB962C8B-B14F-4D97-AF65-F5344CB8AC3E}">
        <p14:creationId xmlns:p14="http://schemas.microsoft.com/office/powerpoint/2010/main" val="1308597186"/>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2000" y="1773238"/>
            <a:ext cx="8280000" cy="4464050"/>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43019" name="TextBox 6"/>
          <p:cNvSpPr txBox="1">
            <a:spLocks noChangeArrowheads="1"/>
          </p:cNvSpPr>
          <p:nvPr/>
        </p:nvSpPr>
        <p:spPr bwMode="auto">
          <a:xfrm>
            <a:off x="432000" y="1916832"/>
            <a:ext cx="828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4000" b="1" dirty="0">
                <a:solidFill>
                  <a:schemeClr val="accent1"/>
                </a:solidFill>
                <a:latin typeface="Trebuchet MS" panose="020B0603020202020204" pitchFamily="34" charset="0"/>
              </a:rPr>
              <a:t>Secret Santa…</a:t>
            </a:r>
          </a:p>
        </p:txBody>
      </p:sp>
      <p:grpSp>
        <p:nvGrpSpPr>
          <p:cNvPr id="21" name="Group 20"/>
          <p:cNvGrpSpPr/>
          <p:nvPr/>
        </p:nvGrpSpPr>
        <p:grpSpPr>
          <a:xfrm>
            <a:off x="101381" y="5589240"/>
            <a:ext cx="969481" cy="1025865"/>
            <a:chOff x="101381" y="5320057"/>
            <a:chExt cx="969481" cy="1025865"/>
          </a:xfrm>
        </p:grpSpPr>
        <p:pic>
          <p:nvPicPr>
            <p:cNvPr id="22" name="Picture 2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6">
              <a:hlinkClick r:id="rId3"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pic>
        <p:nvPicPr>
          <p:cNvPr id="24"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pic>
        <p:nvPicPr>
          <p:cNvPr id="26"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5"/>
          <p:cNvSpPr txBox="1">
            <a:spLocks/>
          </p:cNvSpPr>
          <p:nvPr/>
        </p:nvSpPr>
        <p:spPr>
          <a:xfrm>
            <a:off x="-130175" y="18864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b="1" dirty="0">
                <a:latin typeface="Trebuchet MS" pitchFamily="34" charset="0"/>
              </a:rPr>
              <a:t>18</a:t>
            </a:r>
            <a:r>
              <a:rPr lang="en-GB" b="1" baseline="30000" dirty="0">
                <a:latin typeface="Trebuchet MS" pitchFamily="34" charset="0"/>
              </a:rPr>
              <a:t>th</a:t>
            </a:r>
            <a:r>
              <a:rPr lang="en-GB" b="1" dirty="0">
                <a:latin typeface="Trebuchet MS" pitchFamily="34" charset="0"/>
              </a:rPr>
              <a:t> December</a:t>
            </a:r>
            <a:br>
              <a:rPr lang="en-GB" dirty="0">
                <a:latin typeface="Trebuchet MS" pitchFamily="34" charset="0"/>
              </a:rPr>
            </a:br>
            <a:r>
              <a:rPr lang="en-GB" sz="2800" dirty="0">
                <a:latin typeface="Trebuchet MS" pitchFamily="34" charset="0"/>
              </a:rPr>
              <a:t>(7 days to go)</a:t>
            </a:r>
          </a:p>
        </p:txBody>
      </p:sp>
      <p:sp>
        <p:nvSpPr>
          <p:cNvPr id="17" name="Rectangle 4"/>
          <p:cNvSpPr>
            <a:spLocks noChangeArrowheads="1"/>
          </p:cNvSpPr>
          <p:nvPr/>
        </p:nvSpPr>
        <p:spPr bwMode="auto">
          <a:xfrm>
            <a:off x="576277" y="2636912"/>
            <a:ext cx="799144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en-US" sz="2800" dirty="0">
                <a:solidFill>
                  <a:prstClr val="black"/>
                </a:solidFill>
                <a:latin typeface="Trebuchet MS" panose="020B0603020202020204" pitchFamily="34" charset="0"/>
              </a:rPr>
              <a:t>If you could buy a ‘Secret Santa’ present for any famous scientist, past or present, who would you choose, what would you buy, and why? </a:t>
            </a:r>
          </a:p>
          <a:p>
            <a:endParaRPr lang="cy-GB" altLang="en-US" sz="2800" dirty="0">
              <a:solidFill>
                <a:prstClr val="black"/>
              </a:solidFill>
              <a:latin typeface="Trebuchet MS" panose="020B060302020202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0500" y="4095444"/>
            <a:ext cx="1343001" cy="2156890"/>
          </a:xfrm>
          <a:prstGeom prst="rect">
            <a:avLst/>
          </a:prstGeom>
        </p:spPr>
      </p:pic>
    </p:spTree>
    <p:extLst>
      <p:ext uri="{BB962C8B-B14F-4D97-AF65-F5344CB8AC3E}">
        <p14:creationId xmlns:p14="http://schemas.microsoft.com/office/powerpoint/2010/main" val="1091911230"/>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2000" y="1773238"/>
            <a:ext cx="8280000" cy="4464050"/>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43019" name="TextBox 6"/>
          <p:cNvSpPr txBox="1">
            <a:spLocks noChangeArrowheads="1"/>
          </p:cNvSpPr>
          <p:nvPr/>
        </p:nvSpPr>
        <p:spPr bwMode="auto">
          <a:xfrm>
            <a:off x="665312" y="1945487"/>
            <a:ext cx="828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4000" b="1" dirty="0">
                <a:solidFill>
                  <a:schemeClr val="accent1"/>
                </a:solidFill>
                <a:latin typeface="Trebuchet MS" panose="020B0603020202020204" pitchFamily="34" charset="0"/>
              </a:rPr>
              <a:t>Christmas party tricks…</a:t>
            </a:r>
          </a:p>
        </p:txBody>
      </p:sp>
      <p:grpSp>
        <p:nvGrpSpPr>
          <p:cNvPr id="21" name="Group 20"/>
          <p:cNvGrpSpPr/>
          <p:nvPr/>
        </p:nvGrpSpPr>
        <p:grpSpPr>
          <a:xfrm>
            <a:off x="101381" y="5589240"/>
            <a:ext cx="969481" cy="1025865"/>
            <a:chOff x="101381" y="5320057"/>
            <a:chExt cx="969481" cy="1025865"/>
          </a:xfrm>
        </p:grpSpPr>
        <p:pic>
          <p:nvPicPr>
            <p:cNvPr id="22" name="Picture 2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6">
              <a:hlinkClick r:id="rId3"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pic>
        <p:nvPicPr>
          <p:cNvPr id="24"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pic>
        <p:nvPicPr>
          <p:cNvPr id="26"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5"/>
          <p:cNvSpPr txBox="1">
            <a:spLocks/>
          </p:cNvSpPr>
          <p:nvPr/>
        </p:nvSpPr>
        <p:spPr>
          <a:xfrm>
            <a:off x="-130175" y="18864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b="1" dirty="0">
                <a:latin typeface="Trebuchet MS" pitchFamily="34" charset="0"/>
              </a:rPr>
              <a:t>19</a:t>
            </a:r>
            <a:r>
              <a:rPr lang="en-GB" b="1" baseline="30000" dirty="0">
                <a:latin typeface="Trebuchet MS" pitchFamily="34" charset="0"/>
              </a:rPr>
              <a:t>th</a:t>
            </a:r>
            <a:r>
              <a:rPr lang="en-GB" b="1" dirty="0">
                <a:latin typeface="Trebuchet MS" pitchFamily="34" charset="0"/>
              </a:rPr>
              <a:t> December</a:t>
            </a:r>
            <a:br>
              <a:rPr lang="en-GB" dirty="0">
                <a:latin typeface="Trebuchet MS" pitchFamily="34" charset="0"/>
              </a:rPr>
            </a:br>
            <a:r>
              <a:rPr lang="en-GB" sz="2800" dirty="0">
                <a:latin typeface="Trebuchet MS" pitchFamily="34" charset="0"/>
              </a:rPr>
              <a:t>(6 days to go)</a:t>
            </a:r>
          </a:p>
        </p:txBody>
      </p:sp>
      <p:sp>
        <p:nvSpPr>
          <p:cNvPr id="17" name="Rectangle 4"/>
          <p:cNvSpPr>
            <a:spLocks noChangeArrowheads="1"/>
          </p:cNvSpPr>
          <p:nvPr/>
        </p:nvSpPr>
        <p:spPr bwMode="auto">
          <a:xfrm>
            <a:off x="665312" y="2636912"/>
            <a:ext cx="5363875" cy="290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GB" altLang="en-US" sz="2400" b="1" dirty="0">
              <a:solidFill>
                <a:prstClr val="black"/>
              </a:solidFill>
              <a:latin typeface="Trebuchet MS" panose="020B0603020202020204" pitchFamily="34" charset="0"/>
            </a:endParaRPr>
          </a:p>
          <a:p>
            <a:r>
              <a:rPr lang="en-GB" altLang="en-US" sz="2400" b="1" dirty="0">
                <a:solidFill>
                  <a:prstClr val="black"/>
                </a:solidFill>
                <a:latin typeface="Trebuchet MS" panose="020B0603020202020204" pitchFamily="34" charset="0"/>
              </a:rPr>
              <a:t>Flying tinsel? </a:t>
            </a:r>
          </a:p>
          <a:p>
            <a:endParaRPr lang="en-GB" altLang="en-US" sz="1050" dirty="0">
              <a:solidFill>
                <a:prstClr val="black"/>
              </a:solidFill>
              <a:latin typeface="Trebuchet MS" panose="020B0603020202020204" pitchFamily="34" charset="0"/>
            </a:endParaRPr>
          </a:p>
          <a:p>
            <a:r>
              <a:rPr lang="en-GB" altLang="en-US" sz="2400" dirty="0">
                <a:solidFill>
                  <a:prstClr val="black"/>
                </a:solidFill>
                <a:latin typeface="Trebuchet MS" panose="020B0603020202020204" pitchFamily="34" charset="0"/>
              </a:rPr>
              <a:t>Impress friends and family on the big day by watching some of these try-it-at-home Christmas experiments from </a:t>
            </a:r>
            <a:r>
              <a:rPr lang="en-GB" altLang="en-US" sz="2400" dirty="0">
                <a:solidFill>
                  <a:prstClr val="black"/>
                </a:solidFill>
                <a:latin typeface="Trebuchet MS" panose="020B0603020202020204" pitchFamily="34" charset="0"/>
                <a:hlinkClick r:id="rId6"/>
              </a:rPr>
              <a:t>STEM Learning</a:t>
            </a:r>
            <a:r>
              <a:rPr lang="en-GB" altLang="en-US" sz="2400" dirty="0">
                <a:solidFill>
                  <a:prstClr val="black"/>
                </a:solidFill>
                <a:latin typeface="Trebuchet MS" panose="020B0603020202020204" pitchFamily="34" charset="0"/>
              </a:rPr>
              <a:t>. </a:t>
            </a:r>
            <a:endParaRPr lang="en-GB" altLang="en-US" sz="2000" dirty="0">
              <a:solidFill>
                <a:prstClr val="black"/>
              </a:solidFill>
              <a:latin typeface="Trebuchet MS" panose="020B0603020202020204" pitchFamily="34" charset="0"/>
            </a:endParaRPr>
          </a:p>
          <a:p>
            <a:endParaRPr lang="cy-GB" altLang="en-US" sz="2800" dirty="0">
              <a:solidFill>
                <a:prstClr val="black"/>
              </a:solidFill>
              <a:latin typeface="Trebuchet MS" panose="020B0603020202020204" pitchFamily="34" charset="0"/>
            </a:endParaRPr>
          </a:p>
        </p:txBody>
      </p:sp>
      <p:sp>
        <p:nvSpPr>
          <p:cNvPr id="2" name="Rectangle 1"/>
          <p:cNvSpPr/>
          <p:nvPr/>
        </p:nvSpPr>
        <p:spPr>
          <a:xfrm>
            <a:off x="689063" y="5229200"/>
            <a:ext cx="7776864" cy="461665"/>
          </a:xfrm>
          <a:prstGeom prst="rect">
            <a:avLst/>
          </a:prstGeom>
        </p:spPr>
        <p:txBody>
          <a:bodyPr wrap="square">
            <a:spAutoFit/>
          </a:bodyPr>
          <a:lstStyle/>
          <a:p>
            <a:pPr eaLnBrk="1" hangingPunct="1">
              <a:defRPr/>
            </a:pPr>
            <a:r>
              <a:rPr lang="en-GB" altLang="en-US" sz="2400" b="1" dirty="0">
                <a:latin typeface="Trebuchet MS" panose="020B0603020202020204" pitchFamily="34" charset="0"/>
                <a:cs typeface="Arial" pitchFamily="34" charset="0"/>
              </a:rPr>
              <a:t>Share any of your fun family traditions with others. </a:t>
            </a:r>
          </a:p>
        </p:txBody>
      </p:sp>
      <p:grpSp>
        <p:nvGrpSpPr>
          <p:cNvPr id="5" name="Group 4"/>
          <p:cNvGrpSpPr/>
          <p:nvPr/>
        </p:nvGrpSpPr>
        <p:grpSpPr>
          <a:xfrm>
            <a:off x="6507670" y="2105081"/>
            <a:ext cx="1958257" cy="2970283"/>
            <a:chOff x="6399073" y="1896350"/>
            <a:chExt cx="1958257" cy="2970283"/>
          </a:xfrm>
        </p:grpSpPr>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r="67437"/>
            <a:stretch/>
          </p:blipFill>
          <p:spPr>
            <a:xfrm rot="19948642">
              <a:off x="6875463" y="1896350"/>
              <a:ext cx="879124" cy="1349896"/>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33626" r="32749"/>
            <a:stretch/>
          </p:blipFill>
          <p:spPr>
            <a:xfrm rot="1690689">
              <a:off x="7449526" y="2915275"/>
              <a:ext cx="907804" cy="1349896"/>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67546" r="-2837"/>
            <a:stretch/>
          </p:blipFill>
          <p:spPr>
            <a:xfrm rot="19948642">
              <a:off x="6399073" y="3516737"/>
              <a:ext cx="952779" cy="1349896"/>
            </a:xfrm>
            <a:prstGeom prst="rect">
              <a:avLst/>
            </a:prstGeom>
          </p:spPr>
        </p:pic>
      </p:grpSp>
    </p:spTree>
    <p:extLst>
      <p:ext uri="{BB962C8B-B14F-4D97-AF65-F5344CB8AC3E}">
        <p14:creationId xmlns:p14="http://schemas.microsoft.com/office/powerpoint/2010/main" val="750881598"/>
      </p:ext>
    </p:extLst>
  </p:cSld>
  <p:clrMapOvr>
    <a:masterClrMapping/>
  </p:clrMapOvr>
  <p:transition spd="slow"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2000" y="1773238"/>
            <a:ext cx="8280000" cy="4464050"/>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43018" name="TextBox 9"/>
          <p:cNvSpPr txBox="1">
            <a:spLocks noChangeArrowheads="1"/>
          </p:cNvSpPr>
          <p:nvPr/>
        </p:nvSpPr>
        <p:spPr bwMode="auto">
          <a:xfrm>
            <a:off x="754062" y="2708915"/>
            <a:ext cx="648176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400" dirty="0">
                <a:latin typeface="Trebuchet MS" panose="020B0603020202020204" pitchFamily="34" charset="0"/>
              </a:rPr>
              <a:t>Can you crack the element code for some seasonal words and phrases? </a:t>
            </a:r>
          </a:p>
          <a:p>
            <a:endParaRPr lang="en-GB" altLang="en-US" sz="1600" dirty="0">
              <a:latin typeface="Trebuchet MS" panose="020B0603020202020204" pitchFamily="34" charset="0"/>
            </a:endParaRPr>
          </a:p>
          <a:p>
            <a:pPr marL="342900" indent="-342900">
              <a:buFont typeface="Arial" panose="020B0604020202020204" pitchFamily="34" charset="0"/>
              <a:buChar char="•"/>
            </a:pPr>
            <a:r>
              <a:rPr lang="en-GB" sz="2400" b="0" i="1" dirty="0">
                <a:effectLst/>
                <a:latin typeface="Trebuchet MS" panose="020B0603020202020204" pitchFamily="34" charset="0"/>
              </a:rPr>
              <a:t>Phosphorus, Radium, Nitrogen, Carbon, Erbium</a:t>
            </a:r>
          </a:p>
          <a:p>
            <a:pPr marL="342900" indent="-342900">
              <a:buFont typeface="Arial" panose="020B0604020202020204" pitchFamily="34" charset="0"/>
              <a:buChar char="•"/>
            </a:pPr>
            <a:endParaRPr lang="en-GB" altLang="en-US" sz="1600" i="1" dirty="0">
              <a:latin typeface="Trebuchet MS" panose="020B0603020202020204" pitchFamily="34" charset="0"/>
            </a:endParaRPr>
          </a:p>
          <a:p>
            <a:pPr marL="342900" indent="-342900">
              <a:buFont typeface="Arial" panose="020B0604020202020204" pitchFamily="34" charset="0"/>
              <a:buChar char="•"/>
            </a:pPr>
            <a:r>
              <a:rPr lang="en-GB" sz="2400" i="1" dirty="0">
                <a:effectLst/>
                <a:latin typeface="Trebuchet MS" panose="020B0603020202020204" pitchFamily="34" charset="0"/>
              </a:rPr>
              <a:t>Iodine, Carbon, Iodine, Chlorine, Einsteinium</a:t>
            </a:r>
            <a:endParaRPr lang="en-US" altLang="en-US" sz="2400" i="1" dirty="0">
              <a:latin typeface="Trebuchet MS" panose="020B0603020202020204" pitchFamily="34" charset="0"/>
            </a:endParaRPr>
          </a:p>
          <a:p>
            <a:pPr marL="285750" indent="-285750">
              <a:buFont typeface="Arial" panose="020B0604020202020204" pitchFamily="34" charset="0"/>
              <a:buChar char="•"/>
            </a:pPr>
            <a:endParaRPr lang="en-GB" altLang="en-US" sz="1600" i="1" dirty="0">
              <a:latin typeface="Trebuchet MS" panose="020B0603020202020204" pitchFamily="34" charset="0"/>
            </a:endParaRPr>
          </a:p>
          <a:p>
            <a:pPr marL="342900" indent="-342900">
              <a:buFont typeface="Arial" panose="020B0604020202020204" pitchFamily="34" charset="0"/>
              <a:buChar char="•"/>
            </a:pPr>
            <a:r>
              <a:rPr lang="en-US" altLang="en-US" sz="2400" i="1" dirty="0" err="1">
                <a:latin typeface="Trebuchet MS" panose="020B0603020202020204" pitchFamily="34" charset="0"/>
              </a:rPr>
              <a:t>Holium</a:t>
            </a:r>
            <a:r>
              <a:rPr lang="en-US" altLang="en-US" sz="2400" i="1" dirty="0">
                <a:latin typeface="Trebuchet MS" panose="020B0603020202020204" pitchFamily="34" charset="0"/>
              </a:rPr>
              <a:t>, </a:t>
            </a:r>
            <a:r>
              <a:rPr lang="en-US" altLang="en-US" sz="2400" i="1" dirty="0" err="1">
                <a:latin typeface="Trebuchet MS" panose="020B0603020202020204" pitchFamily="34" charset="0"/>
              </a:rPr>
              <a:t>Holium</a:t>
            </a:r>
            <a:r>
              <a:rPr lang="en-US" altLang="en-US" sz="2400" i="1" dirty="0">
                <a:latin typeface="Trebuchet MS" panose="020B0603020202020204" pitchFamily="34" charset="0"/>
              </a:rPr>
              <a:t>, </a:t>
            </a:r>
            <a:r>
              <a:rPr lang="en-US" altLang="en-US" sz="2400" i="1" dirty="0" err="1">
                <a:latin typeface="Trebuchet MS" panose="020B0603020202020204" pitchFamily="34" charset="0"/>
              </a:rPr>
              <a:t>Holium</a:t>
            </a:r>
            <a:endParaRPr lang="en-GB" altLang="en-US" sz="2400" i="1" dirty="0">
              <a:latin typeface="Trebuchet MS" panose="020B0603020202020204" pitchFamily="34" charset="0"/>
            </a:endParaRPr>
          </a:p>
          <a:p>
            <a:pPr eaLnBrk="1" hangingPunct="1"/>
            <a:endParaRPr lang="en-GB" altLang="en-US" sz="2400" dirty="0">
              <a:latin typeface="Trebuchet MS" panose="020B0603020202020204" pitchFamily="34" charset="0"/>
            </a:endParaRPr>
          </a:p>
          <a:p>
            <a:pPr eaLnBrk="1" hangingPunct="1"/>
            <a:endParaRPr lang="en-GB" altLang="en-US" sz="2400" dirty="0">
              <a:latin typeface="Trebuchet MS" panose="020B0603020202020204" pitchFamily="34" charset="0"/>
            </a:endParaRPr>
          </a:p>
        </p:txBody>
      </p:sp>
      <p:sp>
        <p:nvSpPr>
          <p:cNvPr id="43019" name="TextBox 6"/>
          <p:cNvSpPr txBox="1">
            <a:spLocks noChangeArrowheads="1"/>
          </p:cNvSpPr>
          <p:nvPr/>
        </p:nvSpPr>
        <p:spPr bwMode="auto">
          <a:xfrm>
            <a:off x="754062" y="1923305"/>
            <a:ext cx="6988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600" b="1" dirty="0">
                <a:solidFill>
                  <a:schemeClr val="accent1"/>
                </a:solidFill>
                <a:latin typeface="Trebuchet MS" panose="020B0603020202020204" pitchFamily="34" charset="0"/>
              </a:rPr>
              <a:t>Elementary Christmas </a:t>
            </a:r>
            <a:r>
              <a:rPr lang="en-GB" altLang="en-US" sz="3600" b="1" dirty="0">
                <a:solidFill>
                  <a:schemeClr val="accent1"/>
                </a:solidFill>
                <a:latin typeface="Trebuchet MS" panose="020B0603020202020204" pitchFamily="34" charset="0"/>
              </a:rPr>
              <a:t>…</a:t>
            </a:r>
          </a:p>
        </p:txBody>
      </p:sp>
      <p:grpSp>
        <p:nvGrpSpPr>
          <p:cNvPr id="43025" name="Group 8"/>
          <p:cNvGrpSpPr>
            <a:grpSpLocks/>
          </p:cNvGrpSpPr>
          <p:nvPr/>
        </p:nvGrpSpPr>
        <p:grpSpPr bwMode="auto">
          <a:xfrm>
            <a:off x="7235825" y="4941888"/>
            <a:ext cx="1347788" cy="1524000"/>
            <a:chOff x="7714431" y="5013176"/>
            <a:chExt cx="1347985" cy="1524310"/>
          </a:xfrm>
        </p:grpSpPr>
        <p:pic>
          <p:nvPicPr>
            <p:cNvPr id="43026" name="Picture 6">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431" y="5013176"/>
              <a:ext cx="1347985" cy="152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hlinkClick r:id="" action="ppaction://hlinkshowjump?jump=nextslide"/>
            </p:cNvPr>
            <p:cNvSpPr txBox="1"/>
            <p:nvPr/>
          </p:nvSpPr>
          <p:spPr>
            <a:xfrm>
              <a:off x="7763651" y="5443476"/>
              <a:ext cx="1249545" cy="884974"/>
            </a:xfrm>
            <a:prstGeom prst="rect">
              <a:avLst/>
            </a:prstGeom>
            <a:noFill/>
          </p:spPr>
          <p:txBody>
            <a:bodyPr>
              <a:spAutoFit/>
            </a:bodyPr>
            <a:lstStyle/>
            <a:p>
              <a:pPr algn="ctr" eaLnBrk="1" fontAlgn="auto" hangingPunct="1">
                <a:lnSpc>
                  <a:spcPts val="2000"/>
                </a:lnSpc>
                <a:spcBef>
                  <a:spcPts val="0"/>
                </a:spcBef>
                <a:spcAft>
                  <a:spcPts val="0"/>
                </a:spcAft>
                <a:defRPr/>
              </a:pPr>
              <a:r>
                <a:rPr lang="cy-GB" sz="2400" dirty="0">
                  <a:solidFill>
                    <a:schemeClr val="accent4">
                      <a:lumMod val="75000"/>
                    </a:schemeClr>
                  </a:solidFill>
                  <a:latin typeface="Trebuchet MS" panose="020B0603020202020204" pitchFamily="34" charset="0"/>
                  <a:hlinkClick r:id="rId4" action="ppaction://hlinksldjump"/>
                </a:rPr>
                <a:t>Click for the answer</a:t>
              </a:r>
              <a:endParaRPr lang="en-GB" sz="2400" dirty="0">
                <a:solidFill>
                  <a:schemeClr val="accent4">
                    <a:lumMod val="75000"/>
                  </a:schemeClr>
                </a:solidFill>
                <a:latin typeface="Trebuchet MS" panose="020B0603020202020204" pitchFamily="34" charset="0"/>
              </a:endParaRPr>
            </a:p>
          </p:txBody>
        </p:sp>
      </p:grpSp>
      <p:grpSp>
        <p:nvGrpSpPr>
          <p:cNvPr id="21" name="Group 20"/>
          <p:cNvGrpSpPr/>
          <p:nvPr/>
        </p:nvGrpSpPr>
        <p:grpSpPr>
          <a:xfrm>
            <a:off x="101381" y="5589240"/>
            <a:ext cx="969481" cy="1025865"/>
            <a:chOff x="101381" y="5320057"/>
            <a:chExt cx="969481" cy="1025865"/>
          </a:xfrm>
        </p:grpSpPr>
        <p:pic>
          <p:nvPicPr>
            <p:cNvPr id="22" name="Picture 26">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6">
              <a:hlinkClick r:id="rId5"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6939" y="1557338"/>
            <a:ext cx="1805559" cy="2178745"/>
          </a:xfrm>
          <a:prstGeom prst="rect">
            <a:avLst/>
          </a:prstGeom>
        </p:spPr>
      </p:pic>
      <p:pic>
        <p:nvPicPr>
          <p:cNvPr id="24" name="Picture 3" descr="C:\Documents and Settings\gaby\Local Settings\Temporary Internet Files\Content.IE5\41LZ5M70\MC90044000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pic>
        <p:nvPicPr>
          <p:cNvPr id="26" name="Picture 3" descr="C:\Documents and Settings\gaby\Local Settings\Temporary Internet Files\Content.IE5\41LZ5M70\MC90044000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5"/>
          <p:cNvSpPr txBox="1">
            <a:spLocks/>
          </p:cNvSpPr>
          <p:nvPr/>
        </p:nvSpPr>
        <p:spPr>
          <a:xfrm>
            <a:off x="-130175" y="18864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b="1" dirty="0">
                <a:latin typeface="Trebuchet MS" pitchFamily="34" charset="0"/>
              </a:rPr>
              <a:t>20</a:t>
            </a:r>
            <a:r>
              <a:rPr lang="en-GB" b="1" baseline="30000" dirty="0">
                <a:latin typeface="Trebuchet MS" pitchFamily="34" charset="0"/>
              </a:rPr>
              <a:t>th</a:t>
            </a:r>
            <a:r>
              <a:rPr lang="en-GB" b="1" dirty="0">
                <a:latin typeface="Trebuchet MS" pitchFamily="34" charset="0"/>
              </a:rPr>
              <a:t> December</a:t>
            </a:r>
            <a:br>
              <a:rPr lang="en-GB" dirty="0">
                <a:latin typeface="Trebuchet MS" pitchFamily="34" charset="0"/>
              </a:rPr>
            </a:br>
            <a:r>
              <a:rPr lang="en-GB" sz="2800" dirty="0">
                <a:latin typeface="Trebuchet MS" pitchFamily="34" charset="0"/>
              </a:rPr>
              <a:t>(5 days to go)</a:t>
            </a:r>
          </a:p>
        </p:txBody>
      </p:sp>
    </p:spTree>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32000" y="2420888"/>
            <a:ext cx="8280000" cy="3836645"/>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342900" indent="-342900">
              <a:buFont typeface="Arial" panose="020B0604020202020204" pitchFamily="34" charset="0"/>
              <a:buChar char="•"/>
            </a:pPr>
            <a:endParaRPr lang="en-GB" sz="2800" b="0" i="1" dirty="0">
              <a:effectLst/>
              <a:latin typeface="Trebuchet MS" panose="020B0603020202020204" pitchFamily="34" charset="0"/>
            </a:endParaRPr>
          </a:p>
          <a:p>
            <a:pPr marL="342900" indent="-342900">
              <a:buFont typeface="Arial" panose="020B0604020202020204" pitchFamily="34" charset="0"/>
              <a:buChar char="•"/>
            </a:pPr>
            <a:endParaRPr lang="en-GB" sz="2800" b="0" i="1" dirty="0">
              <a:effectLst/>
              <a:latin typeface="Trebuchet MS" panose="020B0603020202020204" pitchFamily="34" charset="0"/>
            </a:endParaRPr>
          </a:p>
          <a:p>
            <a:pPr marL="342900" indent="-342900">
              <a:buFont typeface="Arial" panose="020B0604020202020204" pitchFamily="34" charset="0"/>
              <a:buChar char="•"/>
            </a:pPr>
            <a:r>
              <a:rPr lang="en-GB" sz="2800" b="0" i="1" dirty="0">
                <a:effectLst/>
                <a:latin typeface="Trebuchet MS" panose="020B0603020202020204" pitchFamily="34" charset="0"/>
              </a:rPr>
              <a:t>Phosphorus, Radium, Nitrogen, Carbon, Erbium = </a:t>
            </a:r>
            <a:r>
              <a:rPr lang="en-GB" sz="2800" b="0" i="0" dirty="0" err="1">
                <a:effectLst/>
                <a:latin typeface="Trebuchet MS" panose="020B0603020202020204" pitchFamily="34" charset="0"/>
              </a:rPr>
              <a:t>PRaNCEr</a:t>
            </a:r>
            <a:r>
              <a:rPr lang="en-GB" sz="2800" b="0" i="0" dirty="0">
                <a:effectLst/>
                <a:latin typeface="Trebuchet MS" panose="020B0603020202020204" pitchFamily="34" charset="0"/>
              </a:rPr>
              <a:t> (a reindeer) </a:t>
            </a:r>
            <a:endParaRPr lang="en-GB" sz="2800" b="0" i="1" dirty="0">
              <a:effectLst/>
              <a:latin typeface="Trebuchet MS" panose="020B0603020202020204" pitchFamily="34" charset="0"/>
            </a:endParaRPr>
          </a:p>
          <a:p>
            <a:pPr eaLnBrk="1" hangingPunct="1"/>
            <a:endParaRPr lang="en-GB" sz="2800" i="1" dirty="0">
              <a:latin typeface="Trebuchet MS" panose="020B0603020202020204" pitchFamily="34" charset="0"/>
            </a:endParaRPr>
          </a:p>
          <a:p>
            <a:pPr marL="457200" indent="-457200" eaLnBrk="1" hangingPunct="1">
              <a:buFont typeface="Arial" panose="020B0604020202020204" pitchFamily="34" charset="0"/>
              <a:buChar char="•"/>
            </a:pPr>
            <a:r>
              <a:rPr lang="en-GB" sz="2800" i="1" dirty="0">
                <a:effectLst/>
                <a:latin typeface="Trebuchet MS" panose="020B0603020202020204" pitchFamily="34" charset="0"/>
              </a:rPr>
              <a:t>Iodine, Carbon, Iodine, Chlorine, Einsteinium</a:t>
            </a:r>
            <a:endParaRPr lang="en-US" altLang="en-US" sz="2800" i="1" dirty="0">
              <a:latin typeface="Trebuchet MS" panose="020B0603020202020204" pitchFamily="34" charset="0"/>
            </a:endParaRPr>
          </a:p>
          <a:p>
            <a:pPr eaLnBrk="1" hangingPunct="1"/>
            <a:r>
              <a:rPr lang="en-GB" sz="2800" b="1" i="0" dirty="0">
                <a:solidFill>
                  <a:srgbClr val="5A5A5A"/>
                </a:solidFill>
                <a:effectLst/>
                <a:latin typeface="Trebuchet MS" panose="020B0603020202020204" pitchFamily="34" charset="0"/>
              </a:rPr>
              <a:t>    = </a:t>
            </a:r>
            <a:r>
              <a:rPr lang="en-GB" sz="2800" b="0" i="0" dirty="0" err="1">
                <a:effectLst/>
                <a:latin typeface="Trebuchet MS" panose="020B0603020202020204" pitchFamily="34" charset="0"/>
              </a:rPr>
              <a:t>ICICleS</a:t>
            </a:r>
            <a:endParaRPr lang="en-GB" sz="2800" b="0" i="0" dirty="0">
              <a:effectLst/>
              <a:latin typeface="Trebuchet MS" panose="020B0603020202020204" pitchFamily="34" charset="0"/>
            </a:endParaRPr>
          </a:p>
          <a:p>
            <a:pPr eaLnBrk="1" hangingPunct="1"/>
            <a:endParaRPr lang="en-GB" sz="2800" dirty="0">
              <a:solidFill>
                <a:srgbClr val="5A5A5A"/>
              </a:solidFill>
              <a:latin typeface="Cantarell"/>
            </a:endParaRPr>
          </a:p>
          <a:p>
            <a:pPr marL="457200" indent="-457200" eaLnBrk="1" hangingPunct="1">
              <a:buFont typeface="Arial" panose="020B0604020202020204" pitchFamily="34" charset="0"/>
              <a:buChar char="•"/>
            </a:pPr>
            <a:r>
              <a:rPr lang="en-US" altLang="en-US" sz="2800" i="1" dirty="0" err="1">
                <a:latin typeface="Trebuchet MS" panose="020B0603020202020204" pitchFamily="34" charset="0"/>
              </a:rPr>
              <a:t>Holium</a:t>
            </a:r>
            <a:r>
              <a:rPr lang="en-US" altLang="en-US" sz="2800" i="1" dirty="0">
                <a:latin typeface="Trebuchet MS" panose="020B0603020202020204" pitchFamily="34" charset="0"/>
              </a:rPr>
              <a:t>, </a:t>
            </a:r>
            <a:r>
              <a:rPr lang="en-US" altLang="en-US" sz="2800" i="1" dirty="0" err="1">
                <a:latin typeface="Trebuchet MS" panose="020B0603020202020204" pitchFamily="34" charset="0"/>
              </a:rPr>
              <a:t>Holium</a:t>
            </a:r>
            <a:r>
              <a:rPr lang="en-US" altLang="en-US" sz="2800" i="1" dirty="0">
                <a:latin typeface="Trebuchet MS" panose="020B0603020202020204" pitchFamily="34" charset="0"/>
              </a:rPr>
              <a:t>, </a:t>
            </a:r>
            <a:r>
              <a:rPr lang="en-US" altLang="en-US" sz="2800" i="1" dirty="0" err="1">
                <a:latin typeface="Trebuchet MS" panose="020B0603020202020204" pitchFamily="34" charset="0"/>
              </a:rPr>
              <a:t>Holium</a:t>
            </a:r>
            <a:r>
              <a:rPr lang="en-US" altLang="en-US" sz="2800" i="1" dirty="0">
                <a:latin typeface="Trebuchet MS" panose="020B0603020202020204" pitchFamily="34" charset="0"/>
              </a:rPr>
              <a:t> = Ho, Ho, Ho</a:t>
            </a:r>
            <a:endParaRPr lang="en-GB" altLang="en-US" sz="2800" i="1" dirty="0">
              <a:latin typeface="Trebuchet MS" panose="020B0603020202020204" pitchFamily="34" charset="0"/>
            </a:endParaRPr>
          </a:p>
          <a:p>
            <a:pPr eaLnBrk="1" hangingPunct="1"/>
            <a:endParaRPr lang="en-GB" sz="2800" b="0" i="0" dirty="0">
              <a:solidFill>
                <a:srgbClr val="5A5A5A"/>
              </a:solidFill>
              <a:effectLst/>
              <a:latin typeface="Cantarell"/>
            </a:endParaRPr>
          </a:p>
          <a:p>
            <a:pPr eaLnBrk="1" hangingPunct="1"/>
            <a:endParaRPr lang="en-GB" altLang="en-US" sz="2800" dirty="0">
              <a:solidFill>
                <a:srgbClr val="5A5A5A"/>
              </a:solidFill>
              <a:latin typeface="Cantarell"/>
            </a:endParaRPr>
          </a:p>
          <a:p>
            <a:pPr eaLnBrk="1" hangingPunct="1"/>
            <a:endParaRPr lang="en-GB" altLang="en-US" sz="2000" dirty="0">
              <a:latin typeface="Trebuchet MS" panose="020B0603020202020204" pitchFamily="34" charset="0"/>
            </a:endParaRPr>
          </a:p>
        </p:txBody>
      </p:sp>
      <p:pic>
        <p:nvPicPr>
          <p:cNvPr id="21" name="Picture 3" descr="C:\Documents and Settings\gaby\Local Settings\Temporary Internet Files\Content.IE5\41LZ5M70\MC9004400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sp>
        <p:nvSpPr>
          <p:cNvPr id="23" name="Title 5"/>
          <p:cNvSpPr txBox="1">
            <a:spLocks/>
          </p:cNvSpPr>
          <p:nvPr/>
        </p:nvSpPr>
        <p:spPr>
          <a:xfrm>
            <a:off x="0" y="269875"/>
            <a:ext cx="91440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4300" b="1" dirty="0">
                <a:solidFill>
                  <a:prstClr val="black"/>
                </a:solidFill>
                <a:latin typeface="Trebuchet MS" pitchFamily="34" charset="0"/>
              </a:rPr>
              <a:t>Answers</a:t>
            </a:r>
            <a:endParaRPr lang="en-GB" sz="4300" dirty="0">
              <a:solidFill>
                <a:prstClr val="black"/>
              </a:solidFill>
              <a:latin typeface="Trebuchet MS" pitchFamily="34" charset="0"/>
            </a:endParaRPr>
          </a:p>
        </p:txBody>
      </p:sp>
      <p:pic>
        <p:nvPicPr>
          <p:cNvPr id="24" name="Picture 3" descr="C:\Documents and Settings\gaby\Local Settings\Temporary Internet Files\Content.IE5\41LZ5M70\MC9004400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101381" y="5589240"/>
            <a:ext cx="969481" cy="1025865"/>
            <a:chOff x="101381" y="5320057"/>
            <a:chExt cx="969481" cy="1025865"/>
          </a:xfrm>
        </p:grpSpPr>
        <p:pic>
          <p:nvPicPr>
            <p:cNvPr id="26" name="Picture 26">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6">
              <a:hlinkClick r:id="rId4"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grpSp>
        <p:nvGrpSpPr>
          <p:cNvPr id="3" name="Group 2"/>
          <p:cNvGrpSpPr/>
          <p:nvPr/>
        </p:nvGrpSpPr>
        <p:grpSpPr>
          <a:xfrm>
            <a:off x="1213417" y="1412875"/>
            <a:ext cx="6717167" cy="1008013"/>
            <a:chOff x="1405788" y="1412875"/>
            <a:chExt cx="6717167" cy="1008013"/>
          </a:xfrm>
        </p:grpSpPr>
        <p:pic>
          <p:nvPicPr>
            <p:cNvPr id="2" name="Picture 1"/>
            <p:cNvPicPr>
              <a:picLocks noChangeAspect="1"/>
            </p:cNvPicPr>
            <p:nvPr/>
          </p:nvPicPr>
          <p:blipFill rotWithShape="1">
            <a:blip r:embed="rId6" cstate="print">
              <a:biLevel thresh="25000"/>
              <a:extLst>
                <a:ext uri="{28A0092B-C50C-407E-A947-70E740481C1C}">
                  <a14:useLocalDpi xmlns:a14="http://schemas.microsoft.com/office/drawing/2010/main" val="0"/>
                </a:ext>
              </a:extLst>
            </a:blip>
            <a:srcRect t="50000" r="55803"/>
            <a:stretch/>
          </p:blipFill>
          <p:spPr>
            <a:xfrm>
              <a:off x="1405788" y="1701354"/>
              <a:ext cx="697004" cy="719534"/>
            </a:xfrm>
            <a:prstGeom prst="rect">
              <a:avLst/>
            </a:prstGeom>
          </p:spPr>
        </p:pic>
        <p:pic>
          <p:nvPicPr>
            <p:cNvPr id="28" name="Picture 27"/>
            <p:cNvPicPr>
              <a:picLocks noChangeAspect="1"/>
            </p:cNvPicPr>
            <p:nvPr/>
          </p:nvPicPr>
          <p:blipFill rotWithShape="1">
            <a:blip r:embed="rId7" cstate="print">
              <a:biLevel thresh="25000"/>
              <a:extLst>
                <a:ext uri="{28A0092B-C50C-407E-A947-70E740481C1C}">
                  <a14:useLocalDpi xmlns:a14="http://schemas.microsoft.com/office/drawing/2010/main" val="0"/>
                </a:ext>
              </a:extLst>
            </a:blip>
            <a:srcRect l="48781" t="52602" r="2437"/>
            <a:stretch/>
          </p:blipFill>
          <p:spPr>
            <a:xfrm>
              <a:off x="2799979" y="1436255"/>
              <a:ext cx="769303" cy="682089"/>
            </a:xfrm>
            <a:prstGeom prst="rect">
              <a:avLst/>
            </a:prstGeom>
          </p:spPr>
        </p:pic>
        <p:pic>
          <p:nvPicPr>
            <p:cNvPr id="29" name="Picture 28"/>
            <p:cNvPicPr>
              <a:picLocks noChangeAspect="1"/>
            </p:cNvPicPr>
            <p:nvPr/>
          </p:nvPicPr>
          <p:blipFill rotWithShape="1">
            <a:blip r:embed="rId8" cstate="print">
              <a:biLevel thresh="25000"/>
              <a:extLst>
                <a:ext uri="{28A0092B-C50C-407E-A947-70E740481C1C}">
                  <a14:useLocalDpi xmlns:a14="http://schemas.microsoft.com/office/drawing/2010/main" val="0"/>
                </a:ext>
              </a:extLst>
            </a:blip>
            <a:srcRect l="50244" t="-2258" r="-489" b="46865"/>
            <a:stretch/>
          </p:blipFill>
          <p:spPr>
            <a:xfrm>
              <a:off x="4038257" y="1777299"/>
              <a:ext cx="512478" cy="515553"/>
            </a:xfrm>
            <a:prstGeom prst="rect">
              <a:avLst/>
            </a:prstGeom>
          </p:spPr>
        </p:pic>
        <p:pic>
          <p:nvPicPr>
            <p:cNvPr id="30" name="Picture 29"/>
            <p:cNvPicPr>
              <a:picLocks noChangeAspect="1"/>
            </p:cNvPicPr>
            <p:nvPr/>
          </p:nvPicPr>
          <p:blipFill rotWithShape="1">
            <a:blip r:embed="rId6" cstate="print">
              <a:biLevel thresh="25000"/>
              <a:extLst>
                <a:ext uri="{28A0092B-C50C-407E-A947-70E740481C1C}">
                  <a14:useLocalDpi xmlns:a14="http://schemas.microsoft.com/office/drawing/2010/main" val="0"/>
                </a:ext>
              </a:extLst>
            </a:blip>
            <a:srcRect t="50000" r="55803"/>
            <a:stretch/>
          </p:blipFill>
          <p:spPr>
            <a:xfrm>
              <a:off x="4978008" y="1677974"/>
              <a:ext cx="697004" cy="719534"/>
            </a:xfrm>
            <a:prstGeom prst="rect">
              <a:avLst/>
            </a:prstGeom>
          </p:spPr>
        </p:pic>
        <p:pic>
          <p:nvPicPr>
            <p:cNvPr id="31" name="Picture 30"/>
            <p:cNvPicPr>
              <a:picLocks noChangeAspect="1"/>
            </p:cNvPicPr>
            <p:nvPr/>
          </p:nvPicPr>
          <p:blipFill rotWithShape="1">
            <a:blip r:embed="rId7" cstate="print">
              <a:biLevel thresh="25000"/>
              <a:extLst>
                <a:ext uri="{28A0092B-C50C-407E-A947-70E740481C1C}">
                  <a14:useLocalDpi xmlns:a14="http://schemas.microsoft.com/office/drawing/2010/main" val="0"/>
                </a:ext>
              </a:extLst>
            </a:blip>
            <a:srcRect l="48781" t="52602" r="2437"/>
            <a:stretch/>
          </p:blipFill>
          <p:spPr>
            <a:xfrm>
              <a:off x="6372199" y="1412875"/>
              <a:ext cx="769303" cy="682089"/>
            </a:xfrm>
            <a:prstGeom prst="rect">
              <a:avLst/>
            </a:prstGeom>
          </p:spPr>
        </p:pic>
        <p:pic>
          <p:nvPicPr>
            <p:cNvPr id="32" name="Picture 31"/>
            <p:cNvPicPr>
              <a:picLocks noChangeAspect="1"/>
            </p:cNvPicPr>
            <p:nvPr/>
          </p:nvPicPr>
          <p:blipFill rotWithShape="1">
            <a:blip r:embed="rId8" cstate="print">
              <a:biLevel thresh="25000"/>
              <a:extLst>
                <a:ext uri="{28A0092B-C50C-407E-A947-70E740481C1C}">
                  <a14:useLocalDpi xmlns:a14="http://schemas.microsoft.com/office/drawing/2010/main" val="0"/>
                </a:ext>
              </a:extLst>
            </a:blip>
            <a:srcRect l="50244" t="-2258" r="-489" b="46865"/>
            <a:stretch/>
          </p:blipFill>
          <p:spPr>
            <a:xfrm>
              <a:off x="7610477" y="1753919"/>
              <a:ext cx="512478" cy="515553"/>
            </a:xfrm>
            <a:prstGeom prst="rect">
              <a:avLst/>
            </a:prstGeom>
          </p:spPr>
        </p:pic>
      </p:grpSp>
    </p:spTree>
    <p:extLst>
      <p:ext uri="{BB962C8B-B14F-4D97-AF65-F5344CB8AC3E}">
        <p14:creationId xmlns:p14="http://schemas.microsoft.com/office/powerpoint/2010/main" val="310788911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2000" y="1773238"/>
            <a:ext cx="7963222" cy="4464050"/>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43019" name="TextBox 6"/>
          <p:cNvSpPr txBox="1">
            <a:spLocks noChangeArrowheads="1"/>
          </p:cNvSpPr>
          <p:nvPr/>
        </p:nvSpPr>
        <p:spPr bwMode="auto">
          <a:xfrm>
            <a:off x="545110" y="1993214"/>
            <a:ext cx="75552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b="1" dirty="0">
                <a:solidFill>
                  <a:schemeClr val="accent1"/>
                </a:solidFill>
                <a:latin typeface="Trebuchet MS" panose="020B0603020202020204" pitchFamily="34" charset="0"/>
              </a:rPr>
              <a:t>Jumping flames and jelly …</a:t>
            </a:r>
          </a:p>
        </p:txBody>
      </p:sp>
      <p:grpSp>
        <p:nvGrpSpPr>
          <p:cNvPr id="21" name="Group 20"/>
          <p:cNvGrpSpPr/>
          <p:nvPr/>
        </p:nvGrpSpPr>
        <p:grpSpPr>
          <a:xfrm>
            <a:off x="101381" y="5589240"/>
            <a:ext cx="969481" cy="1025865"/>
            <a:chOff x="101381" y="5320057"/>
            <a:chExt cx="969481" cy="1025865"/>
          </a:xfrm>
        </p:grpSpPr>
        <p:pic>
          <p:nvPicPr>
            <p:cNvPr id="22" name="Picture 2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6">
              <a:hlinkClick r:id="rId3"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pic>
        <p:nvPicPr>
          <p:cNvPr id="24"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pic>
        <p:nvPicPr>
          <p:cNvPr id="26"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5"/>
          <p:cNvSpPr txBox="1">
            <a:spLocks/>
          </p:cNvSpPr>
          <p:nvPr/>
        </p:nvSpPr>
        <p:spPr>
          <a:xfrm>
            <a:off x="-130175" y="18864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b="1" dirty="0">
                <a:latin typeface="Trebuchet MS" pitchFamily="34" charset="0"/>
              </a:rPr>
              <a:t>21</a:t>
            </a:r>
            <a:r>
              <a:rPr lang="en-GB" b="1" baseline="30000" dirty="0">
                <a:latin typeface="Trebuchet MS" pitchFamily="34" charset="0"/>
              </a:rPr>
              <a:t>st</a:t>
            </a:r>
            <a:r>
              <a:rPr lang="en-GB" b="1" dirty="0">
                <a:latin typeface="Trebuchet MS" pitchFamily="34" charset="0"/>
              </a:rPr>
              <a:t> December</a:t>
            </a:r>
            <a:br>
              <a:rPr lang="en-GB" dirty="0">
                <a:latin typeface="Trebuchet MS" pitchFamily="34" charset="0"/>
              </a:rPr>
            </a:br>
            <a:r>
              <a:rPr lang="en-GB" sz="2800" dirty="0">
                <a:latin typeface="Trebuchet MS" pitchFamily="34" charset="0"/>
              </a:rPr>
              <a:t>(4 days to go)</a:t>
            </a:r>
          </a:p>
        </p:txBody>
      </p:sp>
      <p:sp>
        <p:nvSpPr>
          <p:cNvPr id="17" name="Rectangle 4"/>
          <p:cNvSpPr>
            <a:spLocks noChangeArrowheads="1"/>
          </p:cNvSpPr>
          <p:nvPr/>
        </p:nvSpPr>
        <p:spPr bwMode="auto">
          <a:xfrm>
            <a:off x="539552" y="2988818"/>
            <a:ext cx="7416824"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en-US" sz="2400" dirty="0">
                <a:solidFill>
                  <a:prstClr val="black"/>
                </a:solidFill>
                <a:latin typeface="Trebuchet MS" panose="020B0603020202020204" pitchFamily="34" charset="0"/>
              </a:rPr>
              <a:t>If you want do to some science at the dinner table, here are some </a:t>
            </a:r>
            <a:r>
              <a:rPr lang="en-GB" altLang="en-US" sz="2400" dirty="0">
                <a:solidFill>
                  <a:prstClr val="black"/>
                </a:solidFill>
                <a:latin typeface="Trebuchet MS" panose="020B0603020202020204" pitchFamily="34" charset="0"/>
                <a:hlinkClick r:id="rId6"/>
              </a:rPr>
              <a:t>Christmas party tricks to try! </a:t>
            </a:r>
            <a:endParaRPr lang="en-GB" altLang="en-US" sz="2400" dirty="0">
              <a:solidFill>
                <a:prstClr val="black"/>
              </a:solidFill>
              <a:latin typeface="Trebuchet MS" panose="020B0603020202020204" pitchFamily="34" charset="0"/>
            </a:endParaRPr>
          </a:p>
          <a:p>
            <a:endParaRPr lang="cy-GB" altLang="en-US" sz="2800" dirty="0">
              <a:solidFill>
                <a:prstClr val="black"/>
              </a:solidFill>
              <a:latin typeface="Trebuchet MS" panose="020B0603020202020204" pitchFamily="34" charset="0"/>
            </a:endParaRPr>
          </a:p>
        </p:txBody>
      </p:sp>
      <p:grpSp>
        <p:nvGrpSpPr>
          <p:cNvPr id="18" name="Group 17"/>
          <p:cNvGrpSpPr/>
          <p:nvPr/>
        </p:nvGrpSpPr>
        <p:grpSpPr>
          <a:xfrm>
            <a:off x="6085409" y="5661248"/>
            <a:ext cx="2833458" cy="891536"/>
            <a:chOff x="5426850" y="5274594"/>
            <a:chExt cx="2833458" cy="891536"/>
          </a:xfrm>
        </p:grpSpPr>
        <p:grpSp>
          <p:nvGrpSpPr>
            <p:cNvPr id="19" name="Group 18"/>
            <p:cNvGrpSpPr>
              <a:grpSpLocks/>
            </p:cNvGrpSpPr>
            <p:nvPr/>
          </p:nvGrpSpPr>
          <p:grpSpPr bwMode="auto">
            <a:xfrm>
              <a:off x="5426850" y="5359905"/>
              <a:ext cx="2411412" cy="795647"/>
              <a:chOff x="6699178" y="5103080"/>
              <a:chExt cx="2030608" cy="498853"/>
            </a:xfrm>
          </p:grpSpPr>
          <p:sp>
            <p:nvSpPr>
              <p:cNvPr id="28" name="Rounded Rectangle 27"/>
              <p:cNvSpPr/>
              <p:nvPr/>
            </p:nvSpPr>
            <p:spPr>
              <a:xfrm>
                <a:off x="6767601" y="5103080"/>
                <a:ext cx="1962185" cy="45982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latin typeface="Trebuchet MS" panose="020B0603020202020204" pitchFamily="34" charset="0"/>
                </a:endParaRPr>
              </a:p>
            </p:txBody>
          </p:sp>
          <p:sp>
            <p:nvSpPr>
              <p:cNvPr id="29" name="TextBox 28"/>
              <p:cNvSpPr txBox="1"/>
              <p:nvPr/>
            </p:nvSpPr>
            <p:spPr>
              <a:xfrm>
                <a:off x="6699178" y="5119510"/>
                <a:ext cx="1945053" cy="482423"/>
              </a:xfrm>
              <a:prstGeom prst="rect">
                <a:avLst/>
              </a:prstGeom>
              <a:noFill/>
            </p:spPr>
            <p:txBody>
              <a:bodyPr>
                <a:spAutoFit/>
              </a:bodyPr>
              <a:lstStyle/>
              <a:p>
                <a:pPr algn="ctr" eaLnBrk="1" hangingPunct="1">
                  <a:defRPr/>
                </a:pPr>
                <a:r>
                  <a:rPr lang="cy-GB" sz="2000" dirty="0">
                    <a:solidFill>
                      <a:schemeClr val="accent1"/>
                    </a:solidFill>
                    <a:latin typeface="Trebuchet MS" panose="020B0603020202020204" pitchFamily="34" charset="0"/>
                  </a:rPr>
                  <a:t>And finally...</a:t>
                </a:r>
              </a:p>
              <a:p>
                <a:pPr algn="ctr" eaLnBrk="1" hangingPunct="1">
                  <a:defRPr/>
                </a:pPr>
                <a:r>
                  <a:rPr lang="cy-GB" sz="2400" b="1" dirty="0">
                    <a:solidFill>
                      <a:schemeClr val="accent1"/>
                    </a:solidFill>
                    <a:latin typeface="Trebuchet MS" panose="020B0603020202020204" pitchFamily="34" charset="0"/>
                  </a:rPr>
                  <a:t>click here </a:t>
                </a:r>
              </a:p>
            </p:txBody>
          </p:sp>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217810">
              <a:off x="7368772" y="5274594"/>
              <a:ext cx="891536" cy="891536"/>
            </a:xfrm>
            <a:prstGeom prst="rect">
              <a:avLst/>
            </a:prstGeom>
          </p:spPr>
        </p:pic>
      </p:grpSp>
      <p:grpSp>
        <p:nvGrpSpPr>
          <p:cNvPr id="33" name="Group 32"/>
          <p:cNvGrpSpPr>
            <a:grpSpLocks/>
          </p:cNvGrpSpPr>
          <p:nvPr/>
        </p:nvGrpSpPr>
        <p:grpSpPr bwMode="auto">
          <a:xfrm>
            <a:off x="416207" y="1655487"/>
            <a:ext cx="8554789" cy="4886719"/>
            <a:chOff x="624214" y="-1781733"/>
            <a:chExt cx="7707015" cy="4034348"/>
          </a:xfrm>
        </p:grpSpPr>
        <p:sp>
          <p:nvSpPr>
            <p:cNvPr id="37" name="Rounded Rectangle 36"/>
            <p:cNvSpPr/>
            <p:nvPr/>
          </p:nvSpPr>
          <p:spPr>
            <a:xfrm>
              <a:off x="624214" y="-1781733"/>
              <a:ext cx="7707015" cy="4034348"/>
            </a:xfrm>
            <a:prstGeom prst="roundRect">
              <a:avLst>
                <a:gd name="adj" fmla="val 11427"/>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rgbClr val="8064A2">
                    <a:lumMod val="75000"/>
                  </a:srgbClr>
                </a:solidFill>
                <a:latin typeface="Trebuchet MS" panose="020B0603020202020204" pitchFamily="34" charset="0"/>
              </a:endParaRPr>
            </a:p>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sp>
          <p:nvSpPr>
            <p:cNvPr id="38" name="TextBox 19"/>
            <p:cNvSpPr txBox="1">
              <a:spLocks noChangeArrowheads="1"/>
            </p:cNvSpPr>
            <p:nvPr/>
          </p:nvSpPr>
          <p:spPr bwMode="auto">
            <a:xfrm>
              <a:off x="1003611" y="-1364182"/>
              <a:ext cx="6948220" cy="306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4400" b="1" dirty="0">
                  <a:solidFill>
                    <a:schemeClr val="accent1"/>
                  </a:solidFill>
                  <a:latin typeface="Trebuchet MS" panose="020B0603020202020204" pitchFamily="34" charset="0"/>
                </a:rPr>
                <a:t>Merry Christmas!</a:t>
              </a:r>
            </a:p>
            <a:p>
              <a:pPr algn="ctr" eaLnBrk="1" hangingPunct="1"/>
              <a:endParaRPr lang="en-GB" altLang="en-US" sz="1100" b="1" dirty="0">
                <a:solidFill>
                  <a:srgbClr val="0070C0"/>
                </a:solidFill>
                <a:latin typeface="Trebuchet MS" panose="020B0603020202020204" pitchFamily="34" charset="0"/>
              </a:endParaRPr>
            </a:p>
            <a:p>
              <a:pPr algn="ctr" eaLnBrk="1" hangingPunct="1"/>
              <a:r>
                <a:rPr lang="en-GB" altLang="en-US" sz="3600" dirty="0">
                  <a:solidFill>
                    <a:prstClr val="black"/>
                  </a:solidFill>
                  <a:latin typeface="Trebuchet MS" panose="020B0603020202020204" pitchFamily="34" charset="0"/>
                </a:rPr>
                <a:t>Have a happy Christmas and a marvellous New Year from all of your teachers!</a:t>
              </a:r>
            </a:p>
            <a:p>
              <a:pPr algn="ctr" eaLnBrk="1" hangingPunct="1"/>
              <a:endParaRPr lang="en-GB" altLang="en-US" sz="3600" dirty="0">
                <a:solidFill>
                  <a:prstClr val="black"/>
                </a:solidFill>
                <a:latin typeface="Trebuchet MS" panose="020B0603020202020204" pitchFamily="34" charset="0"/>
              </a:endParaRPr>
            </a:p>
            <a:p>
              <a:pPr algn="ctr" eaLnBrk="1" hangingPunct="1"/>
              <a:r>
                <a:rPr lang="en-GB" altLang="en-US" sz="4000" dirty="0" err="1">
                  <a:solidFill>
                    <a:prstClr val="black"/>
                  </a:solidFill>
                  <a:latin typeface="Trebuchet MS" panose="020B0603020202020204" pitchFamily="34" charset="0"/>
                </a:rPr>
                <a:t>Ho</a:t>
              </a:r>
              <a:r>
                <a:rPr lang="en-GB" altLang="en-US" sz="4000" dirty="0">
                  <a:solidFill>
                    <a:prstClr val="black"/>
                  </a:solidFill>
                  <a:latin typeface="Trebuchet MS" panose="020B0603020202020204" pitchFamily="34" charset="0"/>
                </a:rPr>
                <a:t>! </a:t>
              </a:r>
              <a:r>
                <a:rPr lang="en-GB" altLang="en-US" sz="4000" dirty="0" err="1">
                  <a:solidFill>
                    <a:prstClr val="black"/>
                  </a:solidFill>
                  <a:latin typeface="Trebuchet MS" panose="020B0603020202020204" pitchFamily="34" charset="0"/>
                </a:rPr>
                <a:t>Ho</a:t>
              </a:r>
              <a:r>
                <a:rPr lang="en-GB" altLang="en-US" sz="4000" dirty="0">
                  <a:solidFill>
                    <a:prstClr val="black"/>
                  </a:solidFill>
                  <a:latin typeface="Trebuchet MS" panose="020B0603020202020204" pitchFamily="34" charset="0"/>
                </a:rPr>
                <a:t>! </a:t>
              </a:r>
              <a:r>
                <a:rPr lang="en-GB" altLang="en-US" sz="4000" dirty="0" err="1">
                  <a:solidFill>
                    <a:prstClr val="black"/>
                  </a:solidFill>
                  <a:latin typeface="Trebuchet MS" panose="020B0603020202020204" pitchFamily="34" charset="0"/>
                </a:rPr>
                <a:t>Ho</a:t>
              </a:r>
              <a:r>
                <a:rPr lang="en-GB" altLang="en-US" sz="4000" dirty="0">
                  <a:solidFill>
                    <a:prstClr val="black"/>
                  </a:solidFill>
                  <a:latin typeface="Trebuchet MS" panose="020B0603020202020204" pitchFamily="34" charset="0"/>
                </a:rPr>
                <a:t>!</a:t>
              </a:r>
            </a:p>
          </p:txBody>
        </p:sp>
      </p:grpSp>
    </p:spTree>
    <p:extLst>
      <p:ext uri="{BB962C8B-B14F-4D97-AF65-F5344CB8AC3E}">
        <p14:creationId xmlns:p14="http://schemas.microsoft.com/office/powerpoint/2010/main" val="29687712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3" descr="C:\Documents and Settings\gaby\Local Settings\Temporary Internet Files\Content.IE5\41LZ5M70\MC9004400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rebuchet MS" panose="020B0603020202020204" pitchFamily="34" charset="0"/>
            </a:endParaRPr>
          </a:p>
        </p:txBody>
      </p:sp>
      <p:sp>
        <p:nvSpPr>
          <p:cNvPr id="7" name="Title 5"/>
          <p:cNvSpPr txBox="1">
            <a:spLocks/>
          </p:cNvSpPr>
          <p:nvPr/>
        </p:nvSpPr>
        <p:spPr>
          <a:xfrm>
            <a:off x="0" y="485775"/>
            <a:ext cx="91440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1200"/>
              </a:spcBef>
              <a:spcAft>
                <a:spcPts val="0"/>
              </a:spcAft>
              <a:defRPr/>
            </a:pPr>
            <a:r>
              <a:rPr lang="en-GB" sz="2800" dirty="0">
                <a:latin typeface="Trebuchet MS" panose="020B0603020202020204" pitchFamily="34" charset="0"/>
              </a:rPr>
              <a:t>Eh? What are you doing here?</a:t>
            </a:r>
          </a:p>
        </p:txBody>
      </p:sp>
      <p:pic>
        <p:nvPicPr>
          <p:cNvPr id="53256" name="Picture 3" descr="C:\Documents and Settings\gaby\Local Settings\Temporary Internet Files\Content.IE5\41LZ5M70\MC9004400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432000" y="1946275"/>
            <a:ext cx="8280000" cy="3427413"/>
          </a:xfrm>
          <a:prstGeom prst="roundRect">
            <a:avLst>
              <a:gd name="adj" fmla="val 1181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53258" name="TextBox 6"/>
          <p:cNvSpPr txBox="1">
            <a:spLocks noChangeArrowheads="1"/>
          </p:cNvSpPr>
          <p:nvPr/>
        </p:nvSpPr>
        <p:spPr bwMode="auto">
          <a:xfrm>
            <a:off x="827584" y="2314575"/>
            <a:ext cx="7488832"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4400" b="1" dirty="0">
                <a:solidFill>
                  <a:schemeClr val="accent1"/>
                </a:solidFill>
                <a:latin typeface="Trebuchet MS" panose="020B0603020202020204" pitchFamily="34" charset="0"/>
              </a:rPr>
              <a:t>Did you get locked in?</a:t>
            </a:r>
          </a:p>
          <a:p>
            <a:pPr algn="ctr" eaLnBrk="1" hangingPunct="1"/>
            <a:endParaRPr lang="en-GB" altLang="en-US" b="1" dirty="0">
              <a:solidFill>
                <a:schemeClr val="accent1"/>
              </a:solidFill>
              <a:latin typeface="Trebuchet MS" panose="020B0603020202020204" pitchFamily="34" charset="0"/>
            </a:endParaRPr>
          </a:p>
          <a:p>
            <a:pPr eaLnBrk="1" hangingPunct="1"/>
            <a:r>
              <a:rPr lang="en-GB" altLang="en-US" sz="2400" dirty="0">
                <a:latin typeface="Trebuchet MS" panose="020B0603020202020204" pitchFamily="34" charset="0"/>
              </a:rPr>
              <a:t>The bad news is that you’ll be stuck here until after Christmas.</a:t>
            </a:r>
          </a:p>
          <a:p>
            <a:pPr eaLnBrk="1" hangingPunct="1"/>
            <a:endParaRPr lang="en-GB" altLang="en-US" sz="1600" dirty="0">
              <a:latin typeface="Trebuchet MS" panose="020B0603020202020204" pitchFamily="34" charset="0"/>
            </a:endParaRPr>
          </a:p>
          <a:p>
            <a:pPr eaLnBrk="1" hangingPunct="1"/>
            <a:r>
              <a:rPr lang="en-GB" altLang="en-US" sz="2400" dirty="0">
                <a:latin typeface="Trebuchet MS" panose="020B0603020202020204" pitchFamily="34" charset="0"/>
              </a:rPr>
              <a:t>The good news is that there’s a sack of sprouts left over in the kitchen. Yum.</a:t>
            </a:r>
          </a:p>
        </p:txBody>
      </p:sp>
      <p:grpSp>
        <p:nvGrpSpPr>
          <p:cNvPr id="2" name="Group 1"/>
          <p:cNvGrpSpPr/>
          <p:nvPr/>
        </p:nvGrpSpPr>
        <p:grpSpPr>
          <a:xfrm>
            <a:off x="4497027" y="5014913"/>
            <a:ext cx="3835761" cy="1448174"/>
            <a:chOff x="5292725" y="5014913"/>
            <a:chExt cx="3040063" cy="1147762"/>
          </a:xfrm>
        </p:grpSpPr>
        <p:pic>
          <p:nvPicPr>
            <p:cNvPr id="53259" name="Picture 2" descr="C:\Documents and Settings\gaby\Local Settings\Temporary Internet Files\Content.IE5\M0QYHXZZ\MC90024612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5225" y="5114925"/>
              <a:ext cx="6794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2" descr="C:\Documents and Settings\gaby\Local Settings\Temporary Internet Files\Content.IE5\M0QYHXZZ\MC90024612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8388" y="5114925"/>
              <a:ext cx="6794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2" descr="C:\Documents and Settings\gaby\Local Settings\Temporary Internet Files\Content.IE5\M0QYHXZZ\MC90024612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862763" y="5014913"/>
              <a:ext cx="660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2" descr="C:\Documents and Settings\gaby\Local Settings\Temporary Internet Files\Content.IE5\M0QYHXZZ\MC90024612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8975" y="5373688"/>
              <a:ext cx="5635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2" descr="C:\Documents and Settings\gaby\Local Settings\Temporary Internet Files\Content.IE5\M0QYHXZZ\MC90024612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651750" y="5307013"/>
              <a:ext cx="6810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2" descr="C:\Documents and Settings\gaby\Local Settings\Temporary Internet Files\Content.IE5\M0QYHXZZ\MC90024612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725" y="5578475"/>
              <a:ext cx="641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p:cNvGrpSpPr/>
          <p:nvPr/>
        </p:nvGrpSpPr>
        <p:grpSpPr>
          <a:xfrm>
            <a:off x="101381" y="5589240"/>
            <a:ext cx="969481" cy="1025865"/>
            <a:chOff x="101381" y="5320057"/>
            <a:chExt cx="969481" cy="1025865"/>
          </a:xfrm>
        </p:grpSpPr>
        <p:pic>
          <p:nvPicPr>
            <p:cNvPr id="23" name="Picture 26">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6">
              <a:hlinkClick r:id="rId5"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spTree>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32000" y="1815960"/>
            <a:ext cx="8280000" cy="4286212"/>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rebuchet MS" panose="020B0603020202020204" pitchFamily="34" charset="0"/>
            </a:endParaRPr>
          </a:p>
        </p:txBody>
      </p:sp>
      <p:sp>
        <p:nvSpPr>
          <p:cNvPr id="57354" name="TextBox 6"/>
          <p:cNvSpPr txBox="1">
            <a:spLocks noChangeArrowheads="1"/>
          </p:cNvSpPr>
          <p:nvPr/>
        </p:nvSpPr>
        <p:spPr bwMode="auto">
          <a:xfrm>
            <a:off x="575941" y="2067984"/>
            <a:ext cx="79921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3600" b="1" dirty="0">
                <a:solidFill>
                  <a:schemeClr val="accent1"/>
                </a:solidFill>
                <a:latin typeface="Trebuchet MS" panose="020B0603020202020204" pitchFamily="34" charset="0"/>
              </a:rPr>
              <a:t>What notable e</a:t>
            </a:r>
            <a:r>
              <a:rPr lang="en-US" altLang="en-US" sz="3600" b="1" dirty="0">
                <a:solidFill>
                  <a:schemeClr val="accent1"/>
                </a:solidFill>
                <a:latin typeface="Trebuchet MS" panose="020B0603020202020204" pitchFamily="34" charset="0"/>
              </a:rPr>
              <a:t>vent happened on 1</a:t>
            </a:r>
            <a:r>
              <a:rPr lang="en-US" altLang="en-US" sz="3600" b="1" baseline="30000" dirty="0">
                <a:solidFill>
                  <a:schemeClr val="accent1"/>
                </a:solidFill>
                <a:latin typeface="Trebuchet MS" panose="020B0603020202020204" pitchFamily="34" charset="0"/>
              </a:rPr>
              <a:t>st</a:t>
            </a:r>
            <a:r>
              <a:rPr lang="en-US" altLang="en-US" sz="3600" b="1" dirty="0">
                <a:solidFill>
                  <a:schemeClr val="accent1"/>
                </a:solidFill>
                <a:latin typeface="Trebuchet MS" panose="020B0603020202020204" pitchFamily="34" charset="0"/>
              </a:rPr>
              <a:t> December 1783?</a:t>
            </a:r>
            <a:endParaRPr lang="en-GB" altLang="en-US" sz="3200" b="1" dirty="0">
              <a:solidFill>
                <a:schemeClr val="accent1"/>
              </a:solidFill>
              <a:latin typeface="Trebuchet MS" panose="020B0603020202020204" pitchFamily="34" charset="0"/>
            </a:endParaRPr>
          </a:p>
        </p:txBody>
      </p:sp>
      <p:pic>
        <p:nvPicPr>
          <p:cNvPr id="573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191" y="4878140"/>
            <a:ext cx="1674813" cy="189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hlinkClick r:id="" action="ppaction://hlinkshowjump?jump=nextslide"/>
          </p:cNvPr>
          <p:cNvSpPr txBox="1"/>
          <p:nvPr/>
        </p:nvSpPr>
        <p:spPr>
          <a:xfrm>
            <a:off x="7198191" y="5191453"/>
            <a:ext cx="1674813" cy="1387475"/>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3400"/>
              </a:lnSpc>
            </a:pPr>
            <a:r>
              <a:rPr lang="cy-GB" altLang="en-US" sz="2400" dirty="0">
                <a:solidFill>
                  <a:srgbClr val="604A7B"/>
                </a:solidFill>
                <a:latin typeface="Trebuchet MS" panose="020B0603020202020204" pitchFamily="34" charset="0"/>
              </a:rPr>
              <a:t>Click to reveal the answer</a:t>
            </a:r>
            <a:endParaRPr lang="en-GB" altLang="en-US" sz="2400" dirty="0">
              <a:solidFill>
                <a:srgbClr val="604A7B"/>
              </a:solidFill>
              <a:latin typeface="Trebuchet MS" panose="020B0603020202020204" pitchFamily="34" charset="0"/>
            </a:endParaRPr>
          </a:p>
        </p:txBody>
      </p:sp>
      <p:sp>
        <p:nvSpPr>
          <p:cNvPr id="2" name="TextBox 1"/>
          <p:cNvSpPr txBox="1">
            <a:spLocks noChangeArrowheads="1"/>
          </p:cNvSpPr>
          <p:nvPr/>
        </p:nvSpPr>
        <p:spPr bwMode="auto">
          <a:xfrm>
            <a:off x="4450962" y="3888123"/>
            <a:ext cx="3584636" cy="523220"/>
          </a:xfrm>
          <a:prstGeom prst="rect">
            <a:avLst/>
          </a:prstGeom>
          <a:noFill/>
          <a:ln>
            <a:noFill/>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dirty="0">
                <a:latin typeface="Trebuchet MS" panose="020B0603020202020204" pitchFamily="34" charset="0"/>
              </a:rPr>
              <a:t>H</a:t>
            </a:r>
            <a:r>
              <a:rPr lang="en-GB" altLang="en-US" sz="2800" baseline="-25000" dirty="0">
                <a:latin typeface="Trebuchet MS" panose="020B0603020202020204" pitchFamily="34" charset="0"/>
              </a:rPr>
              <a:t>2</a:t>
            </a:r>
            <a:r>
              <a:rPr lang="en-GB" altLang="en-US" sz="2800" dirty="0">
                <a:latin typeface="Trebuchet MS" panose="020B0603020202020204" pitchFamily="34" charset="0"/>
              </a:rPr>
              <a:t>SO</a:t>
            </a:r>
            <a:r>
              <a:rPr lang="en-GB" altLang="en-US" sz="2800" baseline="-25000" dirty="0">
                <a:latin typeface="Trebuchet MS" panose="020B0603020202020204" pitchFamily="34" charset="0"/>
              </a:rPr>
              <a:t>4 </a:t>
            </a:r>
            <a:r>
              <a:rPr lang="en-GB" altLang="en-US" sz="2800" dirty="0">
                <a:latin typeface="Trebuchet MS" panose="020B0603020202020204" pitchFamily="34" charset="0"/>
              </a:rPr>
              <a:t>  +  iron filings</a:t>
            </a:r>
          </a:p>
        </p:txBody>
      </p:sp>
      <p:sp>
        <p:nvSpPr>
          <p:cNvPr id="3" name="TextBox 2"/>
          <p:cNvSpPr txBox="1">
            <a:spLocks noChangeArrowheads="1"/>
          </p:cNvSpPr>
          <p:nvPr/>
        </p:nvSpPr>
        <p:spPr bwMode="auto">
          <a:xfrm>
            <a:off x="4643438" y="4405288"/>
            <a:ext cx="3024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4400" dirty="0">
                <a:latin typeface="Trebuchet MS" panose="020B0603020202020204" pitchFamily="34" charset="0"/>
              </a:rPr>
              <a:t>= hydrogen</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3" y="3681344"/>
            <a:ext cx="1208925" cy="1990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602" y="3638410"/>
            <a:ext cx="1499289" cy="2032934"/>
          </a:xfrm>
          <a:prstGeom prst="rect">
            <a:avLst/>
          </a:prstGeom>
        </p:spPr>
      </p:pic>
      <p:pic>
        <p:nvPicPr>
          <p:cNvPr id="21" name="Picture 3" descr="C:\Documents and Settings\gaby\Local Settings\Temporary Internet Files\Content.IE5\41LZ5M70\MC90044000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sp>
        <p:nvSpPr>
          <p:cNvPr id="23" name="Title 5"/>
          <p:cNvSpPr txBox="1">
            <a:spLocks/>
          </p:cNvSpPr>
          <p:nvPr/>
        </p:nvSpPr>
        <p:spPr>
          <a:xfrm>
            <a:off x="0" y="269875"/>
            <a:ext cx="9144000" cy="1143000"/>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7200" b="1" dirty="0">
                <a:solidFill>
                  <a:prstClr val="black"/>
                </a:solidFill>
                <a:latin typeface="Trebuchet MS" pitchFamily="34" charset="0"/>
              </a:rPr>
              <a:t>1</a:t>
            </a:r>
            <a:r>
              <a:rPr lang="en-GB" sz="6600" b="1" baseline="30000" dirty="0">
                <a:latin typeface="Trebuchet MS" pitchFamily="34" charset="0"/>
              </a:rPr>
              <a:t>st </a:t>
            </a:r>
            <a:r>
              <a:rPr lang="en-GB" sz="6400" b="1" dirty="0">
                <a:solidFill>
                  <a:prstClr val="black"/>
                </a:solidFill>
                <a:latin typeface="Trebuchet MS" pitchFamily="34" charset="0"/>
              </a:rPr>
              <a:t>December</a:t>
            </a:r>
            <a:br>
              <a:rPr lang="en-GB" sz="7100" dirty="0">
                <a:solidFill>
                  <a:prstClr val="black"/>
                </a:solidFill>
                <a:latin typeface="Trebuchet MS" pitchFamily="34" charset="0"/>
              </a:rPr>
            </a:br>
            <a:r>
              <a:rPr lang="en-GB" dirty="0">
                <a:solidFill>
                  <a:prstClr val="black"/>
                </a:solidFill>
                <a:latin typeface="Trebuchet MS" pitchFamily="34" charset="0"/>
              </a:rPr>
              <a:t>(24 days to go)</a:t>
            </a:r>
          </a:p>
        </p:txBody>
      </p:sp>
      <p:pic>
        <p:nvPicPr>
          <p:cNvPr id="24" name="Picture 3" descr="C:\Documents and Settings\gaby\Local Settings\Temporary Internet Files\Content.IE5\41LZ5M70\MC90044000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101381" y="5589240"/>
            <a:ext cx="969481" cy="1025865"/>
            <a:chOff x="101381" y="5320057"/>
            <a:chExt cx="969481" cy="1025865"/>
          </a:xfrm>
        </p:grpSpPr>
        <p:pic>
          <p:nvPicPr>
            <p:cNvPr id="26" name="Picture 26">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6">
              <a:hlinkClick r:id="rId7"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32000" y="2420888"/>
            <a:ext cx="8280000" cy="3836645"/>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800" dirty="0">
                <a:latin typeface="Trebuchet MS" panose="020B0603020202020204" pitchFamily="34" charset="0"/>
              </a:rPr>
              <a:t>1st December 1783 was the first manned voyage of a hydrogen balloon. It left Paris and flew for 2 hours travelling a distance of 43 km.  </a:t>
            </a:r>
          </a:p>
          <a:p>
            <a:pPr eaLnBrk="1" hangingPunct="1"/>
            <a:endParaRPr lang="en-GB" altLang="en-US" sz="1600" dirty="0">
              <a:latin typeface="Trebuchet MS" panose="020B0603020202020204" pitchFamily="34" charset="0"/>
            </a:endParaRPr>
          </a:p>
          <a:p>
            <a:pPr eaLnBrk="1" hangingPunct="1"/>
            <a:r>
              <a:rPr lang="en-GB" altLang="en-US" sz="2800" dirty="0">
                <a:latin typeface="Trebuchet MS" panose="020B0603020202020204" pitchFamily="34" charset="0"/>
              </a:rPr>
              <a:t>Sulfuric acid and iron filings were used to generate the hydrogen.</a:t>
            </a:r>
            <a:endParaRPr lang="en-GB" altLang="en-US" sz="2000" dirty="0">
              <a:latin typeface="Trebuchet MS" panose="020B0603020202020204" pitchFamily="34" charset="0"/>
            </a:endParaRPr>
          </a:p>
        </p:txBody>
      </p:sp>
      <p:pic>
        <p:nvPicPr>
          <p:cNvPr id="21" name="Picture 3" descr="C:\Documents and Settings\gaby\Local Settings\Temporary Internet Files\Content.IE5\41LZ5M70\MC9004400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latin typeface="Trebuchet MS" panose="020B0603020202020204" pitchFamily="34" charset="0"/>
            </a:endParaRPr>
          </a:p>
        </p:txBody>
      </p:sp>
      <p:sp>
        <p:nvSpPr>
          <p:cNvPr id="23" name="Title 5"/>
          <p:cNvSpPr txBox="1">
            <a:spLocks/>
          </p:cNvSpPr>
          <p:nvPr/>
        </p:nvSpPr>
        <p:spPr>
          <a:xfrm>
            <a:off x="0" y="269875"/>
            <a:ext cx="91440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4300" b="1" dirty="0">
                <a:solidFill>
                  <a:prstClr val="black"/>
                </a:solidFill>
                <a:latin typeface="Trebuchet MS" pitchFamily="34" charset="0"/>
              </a:rPr>
              <a:t>Answer</a:t>
            </a:r>
            <a:endParaRPr lang="en-GB" sz="4300" dirty="0">
              <a:solidFill>
                <a:prstClr val="black"/>
              </a:solidFill>
              <a:latin typeface="Trebuchet MS" pitchFamily="34" charset="0"/>
            </a:endParaRPr>
          </a:p>
        </p:txBody>
      </p:sp>
      <p:pic>
        <p:nvPicPr>
          <p:cNvPr id="24" name="Picture 3" descr="C:\Documents and Settings\gaby\Local Settings\Temporary Internet Files\Content.IE5\41LZ5M70\MC9004400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101381" y="5589240"/>
            <a:ext cx="969481" cy="1025865"/>
            <a:chOff x="101381" y="5320057"/>
            <a:chExt cx="969481" cy="1025865"/>
          </a:xfrm>
        </p:grpSpPr>
        <p:pic>
          <p:nvPicPr>
            <p:cNvPr id="26" name="Picture 26">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6">
              <a:hlinkClick r:id="rId4"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grpSp>
        <p:nvGrpSpPr>
          <p:cNvPr id="3" name="Group 2"/>
          <p:cNvGrpSpPr/>
          <p:nvPr/>
        </p:nvGrpSpPr>
        <p:grpSpPr>
          <a:xfrm>
            <a:off x="1213417" y="1412875"/>
            <a:ext cx="6717167" cy="1008013"/>
            <a:chOff x="1405788" y="1412875"/>
            <a:chExt cx="6717167" cy="1008013"/>
          </a:xfrm>
        </p:grpSpPr>
        <p:pic>
          <p:nvPicPr>
            <p:cNvPr id="2" name="Picture 1"/>
            <p:cNvPicPr>
              <a:picLocks noChangeAspect="1"/>
            </p:cNvPicPr>
            <p:nvPr/>
          </p:nvPicPr>
          <p:blipFill rotWithShape="1">
            <a:blip r:embed="rId6" cstate="print">
              <a:biLevel thresh="25000"/>
              <a:extLst>
                <a:ext uri="{28A0092B-C50C-407E-A947-70E740481C1C}">
                  <a14:useLocalDpi xmlns:a14="http://schemas.microsoft.com/office/drawing/2010/main" val="0"/>
                </a:ext>
              </a:extLst>
            </a:blip>
            <a:srcRect t="50000" r="55803"/>
            <a:stretch/>
          </p:blipFill>
          <p:spPr>
            <a:xfrm>
              <a:off x="1405788" y="1701354"/>
              <a:ext cx="697004" cy="719534"/>
            </a:xfrm>
            <a:prstGeom prst="rect">
              <a:avLst/>
            </a:prstGeom>
          </p:spPr>
        </p:pic>
        <p:pic>
          <p:nvPicPr>
            <p:cNvPr id="28" name="Picture 27"/>
            <p:cNvPicPr>
              <a:picLocks noChangeAspect="1"/>
            </p:cNvPicPr>
            <p:nvPr/>
          </p:nvPicPr>
          <p:blipFill rotWithShape="1">
            <a:blip r:embed="rId7" cstate="print">
              <a:biLevel thresh="25000"/>
              <a:extLst>
                <a:ext uri="{28A0092B-C50C-407E-A947-70E740481C1C}">
                  <a14:useLocalDpi xmlns:a14="http://schemas.microsoft.com/office/drawing/2010/main" val="0"/>
                </a:ext>
              </a:extLst>
            </a:blip>
            <a:srcRect l="48781" t="52602" r="2437"/>
            <a:stretch/>
          </p:blipFill>
          <p:spPr>
            <a:xfrm>
              <a:off x="2799979" y="1436255"/>
              <a:ext cx="769303" cy="682089"/>
            </a:xfrm>
            <a:prstGeom prst="rect">
              <a:avLst/>
            </a:prstGeom>
          </p:spPr>
        </p:pic>
        <p:pic>
          <p:nvPicPr>
            <p:cNvPr id="29" name="Picture 28"/>
            <p:cNvPicPr>
              <a:picLocks noChangeAspect="1"/>
            </p:cNvPicPr>
            <p:nvPr/>
          </p:nvPicPr>
          <p:blipFill rotWithShape="1">
            <a:blip r:embed="rId8" cstate="print">
              <a:biLevel thresh="25000"/>
              <a:extLst>
                <a:ext uri="{28A0092B-C50C-407E-A947-70E740481C1C}">
                  <a14:useLocalDpi xmlns:a14="http://schemas.microsoft.com/office/drawing/2010/main" val="0"/>
                </a:ext>
              </a:extLst>
            </a:blip>
            <a:srcRect l="50244" t="-2258" r="-489" b="46865"/>
            <a:stretch/>
          </p:blipFill>
          <p:spPr>
            <a:xfrm>
              <a:off x="4038257" y="1777299"/>
              <a:ext cx="512478" cy="515553"/>
            </a:xfrm>
            <a:prstGeom prst="rect">
              <a:avLst/>
            </a:prstGeom>
          </p:spPr>
        </p:pic>
        <p:pic>
          <p:nvPicPr>
            <p:cNvPr id="30" name="Picture 29"/>
            <p:cNvPicPr>
              <a:picLocks noChangeAspect="1"/>
            </p:cNvPicPr>
            <p:nvPr/>
          </p:nvPicPr>
          <p:blipFill rotWithShape="1">
            <a:blip r:embed="rId6" cstate="print">
              <a:biLevel thresh="25000"/>
              <a:extLst>
                <a:ext uri="{28A0092B-C50C-407E-A947-70E740481C1C}">
                  <a14:useLocalDpi xmlns:a14="http://schemas.microsoft.com/office/drawing/2010/main" val="0"/>
                </a:ext>
              </a:extLst>
            </a:blip>
            <a:srcRect t="50000" r="55803"/>
            <a:stretch/>
          </p:blipFill>
          <p:spPr>
            <a:xfrm>
              <a:off x="4978008" y="1677974"/>
              <a:ext cx="697004" cy="719534"/>
            </a:xfrm>
            <a:prstGeom prst="rect">
              <a:avLst/>
            </a:prstGeom>
          </p:spPr>
        </p:pic>
        <p:pic>
          <p:nvPicPr>
            <p:cNvPr id="31" name="Picture 30"/>
            <p:cNvPicPr>
              <a:picLocks noChangeAspect="1"/>
            </p:cNvPicPr>
            <p:nvPr/>
          </p:nvPicPr>
          <p:blipFill rotWithShape="1">
            <a:blip r:embed="rId7" cstate="print">
              <a:biLevel thresh="25000"/>
              <a:extLst>
                <a:ext uri="{28A0092B-C50C-407E-A947-70E740481C1C}">
                  <a14:useLocalDpi xmlns:a14="http://schemas.microsoft.com/office/drawing/2010/main" val="0"/>
                </a:ext>
              </a:extLst>
            </a:blip>
            <a:srcRect l="48781" t="52602" r="2437"/>
            <a:stretch/>
          </p:blipFill>
          <p:spPr>
            <a:xfrm>
              <a:off x="6372199" y="1412875"/>
              <a:ext cx="769303" cy="682089"/>
            </a:xfrm>
            <a:prstGeom prst="rect">
              <a:avLst/>
            </a:prstGeom>
          </p:spPr>
        </p:pic>
        <p:pic>
          <p:nvPicPr>
            <p:cNvPr id="32" name="Picture 31"/>
            <p:cNvPicPr>
              <a:picLocks noChangeAspect="1"/>
            </p:cNvPicPr>
            <p:nvPr/>
          </p:nvPicPr>
          <p:blipFill rotWithShape="1">
            <a:blip r:embed="rId8" cstate="print">
              <a:biLevel thresh="25000"/>
              <a:extLst>
                <a:ext uri="{28A0092B-C50C-407E-A947-70E740481C1C}">
                  <a14:useLocalDpi xmlns:a14="http://schemas.microsoft.com/office/drawing/2010/main" val="0"/>
                </a:ext>
              </a:extLst>
            </a:blip>
            <a:srcRect l="50244" t="-2258" r="-489" b="46865"/>
            <a:stretch/>
          </p:blipFill>
          <p:spPr>
            <a:xfrm>
              <a:off x="7610477" y="1753919"/>
              <a:ext cx="512478" cy="515553"/>
            </a:xfrm>
            <a:prstGeom prst="rect">
              <a:avLst/>
            </a:prstGeom>
          </p:spPr>
        </p:pic>
      </p:gr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32000" y="1773238"/>
            <a:ext cx="8280000" cy="4464050"/>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rebuchet MS" panose="020B0603020202020204" pitchFamily="34" charset="0"/>
            </a:endParaRPr>
          </a:p>
        </p:txBody>
      </p:sp>
      <p:sp>
        <p:nvSpPr>
          <p:cNvPr id="12299" name="TextBox 9"/>
          <p:cNvSpPr txBox="1">
            <a:spLocks noChangeArrowheads="1"/>
          </p:cNvSpPr>
          <p:nvPr/>
        </p:nvSpPr>
        <p:spPr bwMode="auto">
          <a:xfrm>
            <a:off x="1096210" y="2729240"/>
            <a:ext cx="5410275"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600" dirty="0">
                <a:latin typeface="Trebuchet MS" panose="020B0603020202020204" pitchFamily="34" charset="0"/>
              </a:rPr>
              <a:t>Did you know that there are species of reindeer that have </a:t>
            </a:r>
          </a:p>
          <a:p>
            <a:pPr eaLnBrk="1" hangingPunct="1"/>
            <a:r>
              <a:rPr lang="en-US" altLang="en-US" sz="2600" dirty="0">
                <a:latin typeface="Trebuchet MS" panose="020B0603020202020204" pitchFamily="34" charset="0"/>
              </a:rPr>
              <a:t>red noses?  </a:t>
            </a:r>
          </a:p>
          <a:p>
            <a:pPr eaLnBrk="1" hangingPunct="1"/>
            <a:endParaRPr lang="en-US" altLang="en-US" sz="2600" dirty="0">
              <a:latin typeface="Trebuchet MS" panose="020B0603020202020204" pitchFamily="34" charset="0"/>
            </a:endParaRPr>
          </a:p>
          <a:p>
            <a:pPr eaLnBrk="1" hangingPunct="1"/>
            <a:r>
              <a:rPr lang="en-US" altLang="en-US" sz="2600" dirty="0">
                <a:latin typeface="Trebuchet MS" panose="020B0603020202020204" pitchFamily="34" charset="0"/>
              </a:rPr>
              <a:t>Scientists have found that it’s due to densely packed blood vessels in their noses – to help them control their body temperature.</a:t>
            </a:r>
            <a:endParaRPr lang="en-GB" altLang="en-US" sz="2600" dirty="0">
              <a:latin typeface="Trebuchet MS" panose="020B0603020202020204" pitchFamily="34" charset="0"/>
            </a:endParaRPr>
          </a:p>
          <a:p>
            <a:pPr eaLnBrk="1" hangingPunct="1"/>
            <a:endParaRPr lang="en-GB" altLang="en-US" sz="2800" b="1" dirty="0">
              <a:solidFill>
                <a:schemeClr val="accent1"/>
              </a:solidFill>
              <a:latin typeface="Trebuchet MS" panose="020B0603020202020204" pitchFamily="34" charset="0"/>
            </a:endParaRPr>
          </a:p>
        </p:txBody>
      </p:sp>
      <p:pic>
        <p:nvPicPr>
          <p:cNvPr id="1230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6" y="5029576"/>
            <a:ext cx="1404938" cy="158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04" name="Rectangle 6"/>
          <p:cNvSpPr>
            <a:spLocks noChangeAspect="1" noChangeArrowheads="1"/>
          </p:cNvSpPr>
          <p:nvPr/>
        </p:nvSpPr>
        <p:spPr bwMode="auto">
          <a:xfrm>
            <a:off x="7419097" y="5445224"/>
            <a:ext cx="1058697" cy="84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120000"/>
              </a:lnSpc>
            </a:pPr>
            <a:r>
              <a:rPr lang="en-US" altLang="en-US" dirty="0">
                <a:solidFill>
                  <a:srgbClr val="000000"/>
                </a:solidFill>
                <a:latin typeface="Trebuchet MS" panose="020B0603020202020204" pitchFamily="34" charset="0"/>
                <a:hlinkClick r:id="rId4"/>
              </a:rPr>
              <a:t>Click for a short video.</a:t>
            </a:r>
            <a:endParaRPr lang="en-GB" altLang="en-US" dirty="0">
              <a:solidFill>
                <a:srgbClr val="000000"/>
              </a:solidFill>
              <a:latin typeface="Trebuchet MS" panose="020B0603020202020204" pitchFamily="34" charset="0"/>
            </a:endParaRPr>
          </a:p>
        </p:txBody>
      </p:sp>
      <p:sp>
        <p:nvSpPr>
          <p:cNvPr id="17" name="TextBox 6"/>
          <p:cNvSpPr txBox="1">
            <a:spLocks noChangeArrowheads="1"/>
          </p:cNvSpPr>
          <p:nvPr/>
        </p:nvSpPr>
        <p:spPr bwMode="auto">
          <a:xfrm>
            <a:off x="971600" y="1916832"/>
            <a:ext cx="69881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4000" b="1" dirty="0">
                <a:solidFill>
                  <a:schemeClr val="accent1"/>
                </a:solidFill>
                <a:latin typeface="Trebuchet MS" panose="020B0603020202020204" pitchFamily="34" charset="0"/>
              </a:rPr>
              <a:t>Interesting Christmas fact …</a:t>
            </a:r>
          </a:p>
        </p:txBody>
      </p:sp>
      <p:pic>
        <p:nvPicPr>
          <p:cNvPr id="21"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rebuchet MS" panose="020B0603020202020204" pitchFamily="34" charset="0"/>
            </a:endParaRPr>
          </a:p>
        </p:txBody>
      </p:sp>
      <p:sp>
        <p:nvSpPr>
          <p:cNvPr id="23" name="Title 5"/>
          <p:cNvSpPr txBox="1">
            <a:spLocks/>
          </p:cNvSpPr>
          <p:nvPr/>
        </p:nvSpPr>
        <p:spPr>
          <a:xfrm>
            <a:off x="0" y="269875"/>
            <a:ext cx="9144000" cy="1143000"/>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7200" b="1" dirty="0">
                <a:latin typeface="Trebuchet MS" pitchFamily="34" charset="0"/>
              </a:rPr>
              <a:t>2</a:t>
            </a:r>
            <a:r>
              <a:rPr lang="en-GB" sz="7200" b="1" baseline="30000" dirty="0">
                <a:latin typeface="Trebuchet MS" pitchFamily="34" charset="0"/>
              </a:rPr>
              <a:t>nd</a:t>
            </a:r>
            <a:r>
              <a:rPr lang="en-GB" sz="7200" b="1" dirty="0">
                <a:latin typeface="Trebuchet MS" pitchFamily="34" charset="0"/>
              </a:rPr>
              <a:t> </a:t>
            </a:r>
            <a:r>
              <a:rPr lang="en-GB" sz="6400" b="1" dirty="0">
                <a:latin typeface="Trebuchet MS" pitchFamily="34" charset="0"/>
              </a:rPr>
              <a:t>December</a:t>
            </a:r>
            <a:br>
              <a:rPr lang="en-GB" sz="7100" dirty="0">
                <a:latin typeface="Trebuchet MS" pitchFamily="34" charset="0"/>
              </a:rPr>
            </a:br>
            <a:r>
              <a:rPr lang="en-GB" dirty="0">
                <a:latin typeface="Trebuchet MS" pitchFamily="34" charset="0"/>
              </a:rPr>
              <a:t>(23 days to go)</a:t>
            </a:r>
          </a:p>
        </p:txBody>
      </p:sp>
      <p:pic>
        <p:nvPicPr>
          <p:cNvPr id="24"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101381" y="5589240"/>
            <a:ext cx="969481" cy="1025865"/>
            <a:chOff x="101381" y="5320057"/>
            <a:chExt cx="969481" cy="1025865"/>
          </a:xfrm>
        </p:grpSpPr>
        <p:pic>
          <p:nvPicPr>
            <p:cNvPr id="26" name="Picture 26">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6">
              <a:hlinkClick r:id="rId6"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grpSp>
        <p:nvGrpSpPr>
          <p:cNvPr id="4" name="Group 3"/>
          <p:cNvGrpSpPr/>
          <p:nvPr/>
        </p:nvGrpSpPr>
        <p:grpSpPr>
          <a:xfrm>
            <a:off x="5889798" y="2708572"/>
            <a:ext cx="1909591" cy="2484020"/>
            <a:chOff x="5889798" y="2708572"/>
            <a:chExt cx="1909591" cy="2484020"/>
          </a:xfrm>
        </p:grpSpPr>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9798" y="2708572"/>
              <a:ext cx="1909591" cy="2484020"/>
            </a:xfrm>
            <a:prstGeom prst="rect">
              <a:avLst/>
            </a:prstGeom>
          </p:spPr>
        </p:pic>
        <p:sp>
          <p:nvSpPr>
            <p:cNvPr id="3" name="Oval 2"/>
            <p:cNvSpPr/>
            <p:nvPr/>
          </p:nvSpPr>
          <p:spPr>
            <a:xfrm>
              <a:off x="6148958" y="3806367"/>
              <a:ext cx="295249" cy="198896"/>
            </a:xfrm>
            <a:prstGeom prst="ellipse">
              <a:avLst/>
            </a:prstGeom>
            <a:solidFill>
              <a:srgbClr val="F5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32000" y="1773237"/>
            <a:ext cx="8280000" cy="4689849"/>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14346" name="TextBox 6"/>
          <p:cNvSpPr txBox="1">
            <a:spLocks noChangeArrowheads="1"/>
          </p:cNvSpPr>
          <p:nvPr/>
        </p:nvSpPr>
        <p:spPr bwMode="auto">
          <a:xfrm>
            <a:off x="588777" y="1772816"/>
            <a:ext cx="6988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3600" b="1" dirty="0">
                <a:solidFill>
                  <a:schemeClr val="accent1"/>
                </a:solidFill>
                <a:latin typeface="Trebuchet MS" panose="020B0603020202020204" pitchFamily="34" charset="0"/>
              </a:rPr>
              <a:t>Interesting Christmas fact …</a:t>
            </a:r>
          </a:p>
        </p:txBody>
      </p:sp>
      <p:pic>
        <p:nvPicPr>
          <p:cNvPr id="14349" name="Picture 6">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863" y="4736005"/>
            <a:ext cx="1674812" cy="189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descr="C:\Documents and Settings\gaby\Local Settings\Temporary Internet Files\Content.IE5\41LZ5M70\MC90044000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rebuchet MS" panose="020B0603020202020204" pitchFamily="34" charset="0"/>
            </a:endParaRPr>
          </a:p>
        </p:txBody>
      </p:sp>
      <p:pic>
        <p:nvPicPr>
          <p:cNvPr id="23" name="Picture 3" descr="C:\Documents and Settings\gaby\Local Settings\Temporary Internet Files\Content.IE5\41LZ5M70\MC90044000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5"/>
          <p:cNvSpPr txBox="1">
            <a:spLocks/>
          </p:cNvSpPr>
          <p:nvPr/>
        </p:nvSpPr>
        <p:spPr>
          <a:xfrm>
            <a:off x="152400" y="239713"/>
            <a:ext cx="91440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5200" b="1" dirty="0">
                <a:latin typeface="Trebuchet MS" pitchFamily="34" charset="0"/>
              </a:rPr>
              <a:t>3</a:t>
            </a:r>
            <a:r>
              <a:rPr lang="en-GB" sz="5200" b="1" baseline="30000" dirty="0">
                <a:latin typeface="Trebuchet MS" pitchFamily="34" charset="0"/>
              </a:rPr>
              <a:t>rd</a:t>
            </a:r>
            <a:r>
              <a:rPr lang="en-GB" sz="5200" b="1" dirty="0">
                <a:latin typeface="Trebuchet MS" pitchFamily="34" charset="0"/>
              </a:rPr>
              <a:t> December</a:t>
            </a:r>
            <a:br>
              <a:rPr lang="en-GB" sz="5700" dirty="0">
                <a:latin typeface="Trebuchet MS" pitchFamily="34" charset="0"/>
              </a:rPr>
            </a:br>
            <a:r>
              <a:rPr lang="en-GB" sz="3600" dirty="0">
                <a:latin typeface="Trebuchet MS" pitchFamily="34" charset="0"/>
              </a:rPr>
              <a:t>(22 days to go)</a:t>
            </a:r>
          </a:p>
        </p:txBody>
      </p:sp>
      <p:grpSp>
        <p:nvGrpSpPr>
          <p:cNvPr id="25" name="Group 24"/>
          <p:cNvGrpSpPr/>
          <p:nvPr/>
        </p:nvGrpSpPr>
        <p:grpSpPr>
          <a:xfrm>
            <a:off x="101381" y="5589240"/>
            <a:ext cx="969481" cy="1025865"/>
            <a:chOff x="101381" y="5320057"/>
            <a:chExt cx="969481" cy="1025865"/>
          </a:xfrm>
        </p:grpSpPr>
        <p:pic>
          <p:nvPicPr>
            <p:cNvPr id="26" name="Picture 26">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6">
              <a:hlinkClick r:id="rId5"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grpSp>
        <p:nvGrpSpPr>
          <p:cNvPr id="4" name="Group 3"/>
          <p:cNvGrpSpPr/>
          <p:nvPr/>
        </p:nvGrpSpPr>
        <p:grpSpPr>
          <a:xfrm>
            <a:off x="971600" y="2454906"/>
            <a:ext cx="7490619" cy="2919054"/>
            <a:chOff x="979090" y="2497591"/>
            <a:chExt cx="7490619" cy="2919054"/>
          </a:xfrm>
        </p:grpSpPr>
        <p:sp>
          <p:nvSpPr>
            <p:cNvPr id="14347" name="TextBox 9"/>
            <p:cNvSpPr txBox="1">
              <a:spLocks noChangeArrowheads="1"/>
            </p:cNvSpPr>
            <p:nvPr/>
          </p:nvSpPr>
          <p:spPr bwMode="auto">
            <a:xfrm>
              <a:off x="979090" y="2497591"/>
              <a:ext cx="7490619"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400" dirty="0">
                  <a:latin typeface="Trebuchet MS" panose="020B0603020202020204" pitchFamily="34" charset="0"/>
                </a:rPr>
                <a:t>On December 16</a:t>
              </a:r>
              <a:r>
                <a:rPr lang="en-GB" altLang="en-US" sz="2400" baseline="30000" dirty="0">
                  <a:latin typeface="Trebuchet MS" panose="020B0603020202020204" pitchFamily="34" charset="0"/>
                </a:rPr>
                <a:t>th</a:t>
              </a:r>
              <a:r>
                <a:rPr lang="en-GB" altLang="en-US" sz="2400" dirty="0">
                  <a:latin typeface="Trebuchet MS" panose="020B0603020202020204" pitchFamily="34" charset="0"/>
                </a:rPr>
                <a:t> 1965, astronauts on-board</a:t>
              </a:r>
            </a:p>
            <a:p>
              <a:pPr eaLnBrk="1" hangingPunct="1"/>
              <a:r>
                <a:rPr lang="en-GB" altLang="en-US" sz="2400" dirty="0">
                  <a:latin typeface="Trebuchet MS" panose="020B0603020202020204" pitchFamily="34" charset="0"/>
                </a:rPr>
                <a:t>the Gemini 6 space rocket sang ‘Jingle </a:t>
              </a:r>
            </a:p>
            <a:p>
              <a:pPr eaLnBrk="1" hangingPunct="1"/>
              <a:r>
                <a:rPr lang="en-GB" altLang="en-US" sz="2400" dirty="0">
                  <a:latin typeface="Trebuchet MS" panose="020B0603020202020204" pitchFamily="34" charset="0"/>
                </a:rPr>
                <a:t>Bells’ back to Earth.</a:t>
              </a:r>
            </a:p>
            <a:p>
              <a:pPr eaLnBrk="1" hangingPunct="1"/>
              <a:endParaRPr lang="en-GB" altLang="en-US" sz="1100" dirty="0">
                <a:latin typeface="Trebuchet MS" panose="020B0603020202020204" pitchFamily="34" charset="0"/>
              </a:endParaRPr>
            </a:p>
            <a:p>
              <a:pPr eaLnBrk="1" hangingPunct="1"/>
              <a:r>
                <a:rPr lang="en-US" altLang="en-US" sz="2000" dirty="0">
                  <a:latin typeface="Trebuchet MS" panose="020B0603020202020204" pitchFamily="34" charset="0"/>
                </a:rPr>
                <a:t>Sing-a-long to this science version of the </a:t>
              </a:r>
              <a:r>
                <a:rPr lang="en-US" altLang="en-US" sz="2000" dirty="0">
                  <a:latin typeface="Trebuchet MS" panose="020B0603020202020204" pitchFamily="34" charset="0"/>
                  <a:hlinkClick r:id="rId7"/>
                </a:rPr>
                <a:t>12 days </a:t>
              </a:r>
            </a:p>
            <a:p>
              <a:pPr eaLnBrk="1" hangingPunct="1"/>
              <a:r>
                <a:rPr lang="en-US" altLang="en-US" sz="2000" dirty="0">
                  <a:latin typeface="Trebuchet MS" panose="020B0603020202020204" pitchFamily="34" charset="0"/>
                  <a:hlinkClick r:id="rId7"/>
                </a:rPr>
                <a:t>of Christmas</a:t>
              </a:r>
              <a:r>
                <a:rPr lang="en-US" altLang="en-US" sz="2000" dirty="0">
                  <a:latin typeface="Trebuchet MS" panose="020B0603020202020204" pitchFamily="34" charset="0"/>
                </a:rPr>
                <a:t>.</a:t>
              </a:r>
              <a:endParaRPr lang="en-GB" altLang="en-US" sz="2000" dirty="0">
                <a:latin typeface="Trebuchet MS" panose="020B0603020202020204" pitchFamily="34" charset="0"/>
              </a:endParaRPr>
            </a:p>
            <a:p>
              <a:pPr eaLnBrk="1" hangingPunct="1"/>
              <a:endParaRPr lang="en-GB" altLang="en-US" sz="3200" dirty="0">
                <a:solidFill>
                  <a:schemeClr val="accent1"/>
                </a:solidFill>
                <a:latin typeface="Trebuchet MS" panose="020B0603020202020204" pitchFamily="34" charset="0"/>
              </a:endParaRPr>
            </a:p>
            <a:p>
              <a:pPr eaLnBrk="1" hangingPunct="1"/>
              <a:endParaRPr lang="en-GB" altLang="en-US" dirty="0">
                <a:latin typeface="Trebuchet MS" panose="020B0603020202020204" pitchFamily="34" charset="0"/>
              </a:endParaRPr>
            </a:p>
          </p:txBody>
        </p:sp>
        <p:sp>
          <p:nvSpPr>
            <p:cNvPr id="2" name="Rectangle 1"/>
            <p:cNvSpPr/>
            <p:nvPr/>
          </p:nvSpPr>
          <p:spPr>
            <a:xfrm>
              <a:off x="1040605" y="4647204"/>
              <a:ext cx="6051675" cy="769441"/>
            </a:xfrm>
            <a:prstGeom prst="rect">
              <a:avLst/>
            </a:prstGeom>
          </p:spPr>
          <p:txBody>
            <a:bodyPr wrap="square">
              <a:spAutoFit/>
            </a:bodyPr>
            <a:lstStyle/>
            <a:p>
              <a:pPr lvl="0" eaLnBrk="1" hangingPunct="1"/>
              <a:r>
                <a:rPr lang="en-US" altLang="en-US" sz="2000" dirty="0">
                  <a:solidFill>
                    <a:prstClr val="black"/>
                  </a:solidFill>
                  <a:latin typeface="Trebuchet MS" panose="020B0603020202020204" pitchFamily="34" charset="0"/>
                </a:rPr>
                <a:t>Google more Christmas tunes with science lyrics or why not make up your own</a:t>
              </a:r>
              <a:r>
                <a:rPr lang="en-US" altLang="en-US" sz="2400" dirty="0">
                  <a:solidFill>
                    <a:prstClr val="black"/>
                  </a:solidFill>
                  <a:latin typeface="Trebuchet MS" panose="020B0603020202020204" pitchFamily="34" charset="0"/>
                </a:rPr>
                <a:t>?</a:t>
              </a:r>
              <a:endParaRPr lang="en-GB" altLang="en-US" sz="2400" dirty="0">
                <a:solidFill>
                  <a:prstClr val="black"/>
                </a:solidFill>
                <a:latin typeface="Trebuchet MS" panose="020B0603020202020204" pitchFamily="34"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954834">
              <a:off x="7204677" y="2585466"/>
              <a:ext cx="1127291" cy="2052536"/>
            </a:xfrm>
            <a:prstGeom prst="rect">
              <a:avLst/>
            </a:prstGeom>
          </p:spPr>
        </p:pic>
      </p:grpSp>
      <p:sp>
        <p:nvSpPr>
          <p:cNvPr id="14" name="TextBox 13">
            <a:hlinkClick r:id="rId9" action="ppaction://hlinksldjump"/>
          </p:cNvPr>
          <p:cNvSpPr txBox="1"/>
          <p:nvPr/>
        </p:nvSpPr>
        <p:spPr>
          <a:xfrm>
            <a:off x="7154863" y="5062911"/>
            <a:ext cx="1674812" cy="1400175"/>
          </a:xfrm>
          <a:prstGeom prst="rect">
            <a:avLst/>
          </a:prstGeom>
          <a:noFill/>
        </p:spPr>
        <p:txBody>
          <a:bodyPr>
            <a:spAutoFit/>
          </a:bodyPr>
          <a:lstStyle/>
          <a:p>
            <a:pPr algn="ctr" eaLnBrk="1" fontAlgn="auto" hangingPunct="1">
              <a:lnSpc>
                <a:spcPts val="3400"/>
              </a:lnSpc>
              <a:spcBef>
                <a:spcPts val="0"/>
              </a:spcBef>
              <a:spcAft>
                <a:spcPts val="0"/>
              </a:spcAft>
              <a:defRPr/>
            </a:pPr>
            <a:r>
              <a:rPr lang="cy-GB" sz="2400" dirty="0">
                <a:solidFill>
                  <a:schemeClr val="accent4">
                    <a:lumMod val="75000"/>
                  </a:schemeClr>
                </a:solidFill>
                <a:latin typeface="Trebuchet MS" panose="020B0603020202020204" pitchFamily="34" charset="0"/>
                <a:hlinkClick r:id="rId9" action="ppaction://hlinksldjump"/>
              </a:rPr>
              <a:t>Try a Christmas puzzle</a:t>
            </a:r>
            <a:endParaRPr lang="en-GB" sz="2400" dirty="0">
              <a:solidFill>
                <a:schemeClr val="accent4">
                  <a:lumMod val="75000"/>
                </a:schemeClr>
              </a:solidFill>
              <a:latin typeface="Trebuchet MS" panose="020B0603020202020204" pitchFamily="34" charset="0"/>
            </a:endParaRPr>
          </a:p>
        </p:txBody>
      </p:sp>
    </p:spTree>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3" descr="C:\Documents and Settings\gaby\Local Settings\Temporary Internet Files\Content.IE5\41LZ5M70\MC9004400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2084388" y="230982"/>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rebuchet MS" panose="020B0603020202020204" pitchFamily="34" charset="0"/>
            </a:endParaRPr>
          </a:p>
        </p:txBody>
      </p:sp>
      <p:sp>
        <p:nvSpPr>
          <p:cNvPr id="7" name="Title 5"/>
          <p:cNvSpPr txBox="1">
            <a:spLocks/>
          </p:cNvSpPr>
          <p:nvPr/>
        </p:nvSpPr>
        <p:spPr>
          <a:xfrm>
            <a:off x="0" y="271463"/>
            <a:ext cx="91440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4000" dirty="0">
                <a:latin typeface="Trebuchet MS" panose="020B0603020202020204" pitchFamily="34" charset="0"/>
              </a:rPr>
              <a:t>Christmas puzzle!</a:t>
            </a:r>
          </a:p>
        </p:txBody>
      </p:sp>
      <p:pic>
        <p:nvPicPr>
          <p:cNvPr id="16392" name="Picture 3" descr="C:\Documents and Settings\gaby\Local Settings\Temporary Internet Files\Content.IE5\41LZ5M70\MC9004400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432000" y="1773238"/>
            <a:ext cx="8280000" cy="4464050"/>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rebuchet MS" panose="020B0603020202020204" pitchFamily="34" charset="0"/>
            </a:endParaRPr>
          </a:p>
        </p:txBody>
      </p:sp>
      <p:grpSp>
        <p:nvGrpSpPr>
          <p:cNvPr id="3" name="Group 2"/>
          <p:cNvGrpSpPr/>
          <p:nvPr/>
        </p:nvGrpSpPr>
        <p:grpSpPr>
          <a:xfrm>
            <a:off x="4591519" y="4440681"/>
            <a:ext cx="2232025" cy="1503827"/>
            <a:chOff x="6421128" y="2977031"/>
            <a:chExt cx="2232025" cy="2056466"/>
          </a:xfrm>
        </p:grpSpPr>
        <p:sp>
          <p:nvSpPr>
            <p:cNvPr id="18" name="Rounded Rectangle 17"/>
            <p:cNvSpPr/>
            <p:nvPr/>
          </p:nvSpPr>
          <p:spPr>
            <a:xfrm>
              <a:off x="6421128" y="2977031"/>
              <a:ext cx="2232025" cy="2056466"/>
            </a:xfrm>
            <a:prstGeom prst="roundRect">
              <a:avLst>
                <a:gd name="adj" fmla="val 1410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6396" name="TextBox 13"/>
            <p:cNvSpPr txBox="1">
              <a:spLocks noChangeArrowheads="1"/>
            </p:cNvSpPr>
            <p:nvPr/>
          </p:nvSpPr>
          <p:spPr bwMode="auto">
            <a:xfrm>
              <a:off x="6501267" y="3082586"/>
              <a:ext cx="2052638" cy="16414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dirty="0">
                  <a:latin typeface="Trebuchet MS" panose="020B0603020202020204" pitchFamily="34" charset="0"/>
                </a:rPr>
                <a:t>How many gifts were given on the 12</a:t>
              </a:r>
              <a:r>
                <a:rPr lang="en-GB" altLang="en-US" baseline="30000" dirty="0">
                  <a:latin typeface="Trebuchet MS" panose="020B0603020202020204" pitchFamily="34" charset="0"/>
                </a:rPr>
                <a:t>th</a:t>
              </a:r>
              <a:r>
                <a:rPr lang="en-GB" altLang="en-US" dirty="0">
                  <a:latin typeface="Trebuchet MS" panose="020B0603020202020204" pitchFamily="34" charset="0"/>
                </a:rPr>
                <a:t> day of Christmas?</a:t>
              </a:r>
            </a:p>
          </p:txBody>
        </p:sp>
      </p:grpSp>
      <p:grpSp>
        <p:nvGrpSpPr>
          <p:cNvPr id="2" name="Group 1"/>
          <p:cNvGrpSpPr/>
          <p:nvPr/>
        </p:nvGrpSpPr>
        <p:grpSpPr>
          <a:xfrm>
            <a:off x="1691680" y="4437112"/>
            <a:ext cx="2232025" cy="1510964"/>
            <a:chOff x="4067944" y="2977030"/>
            <a:chExt cx="2232025" cy="2056466"/>
          </a:xfrm>
          <a:solidFill>
            <a:schemeClr val="bg1"/>
          </a:solidFill>
        </p:grpSpPr>
        <p:sp>
          <p:nvSpPr>
            <p:cNvPr id="17" name="Rounded Rectangle 16"/>
            <p:cNvSpPr/>
            <p:nvPr/>
          </p:nvSpPr>
          <p:spPr>
            <a:xfrm>
              <a:off x="4067944" y="2977030"/>
              <a:ext cx="2232025" cy="2056466"/>
            </a:xfrm>
            <a:prstGeom prst="roundRect">
              <a:avLst>
                <a:gd name="adj" fmla="val 14107"/>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16398" name="TextBox 15"/>
            <p:cNvSpPr txBox="1">
              <a:spLocks noChangeArrowheads="1"/>
            </p:cNvSpPr>
            <p:nvPr/>
          </p:nvSpPr>
          <p:spPr bwMode="auto">
            <a:xfrm>
              <a:off x="4067944" y="3094505"/>
              <a:ext cx="2232025" cy="180123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dirty="0">
                  <a:latin typeface="Trebuchet MS" panose="020B0603020202020204" pitchFamily="34" charset="0"/>
                </a:rPr>
                <a:t>How many gifts were given over the 12 days? (Think about the words of the song!)</a:t>
              </a:r>
            </a:p>
          </p:txBody>
        </p:sp>
      </p:grpSp>
      <p:grpSp>
        <p:nvGrpSpPr>
          <p:cNvPr id="24" name="Group 23"/>
          <p:cNvGrpSpPr>
            <a:grpSpLocks/>
          </p:cNvGrpSpPr>
          <p:nvPr/>
        </p:nvGrpSpPr>
        <p:grpSpPr bwMode="auto">
          <a:xfrm>
            <a:off x="7308305" y="4804561"/>
            <a:ext cx="1507602" cy="1702703"/>
            <a:chOff x="7714431" y="5013176"/>
            <a:chExt cx="1347985" cy="1524310"/>
          </a:xfrm>
        </p:grpSpPr>
        <p:pic>
          <p:nvPicPr>
            <p:cNvPr id="1640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4431" y="5013176"/>
              <a:ext cx="1347985" cy="152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763593" y="5379013"/>
              <a:ext cx="1249661" cy="981267"/>
            </a:xfrm>
            <a:prstGeom prst="rect">
              <a:avLst/>
            </a:prstGeom>
            <a:noFill/>
          </p:spPr>
          <p:txBody>
            <a:bodyPr>
              <a:noAutofit/>
            </a:bodyPr>
            <a:lstStyle/>
            <a:p>
              <a:pPr algn="ctr" eaLnBrk="1" fontAlgn="auto" hangingPunct="1">
                <a:spcBef>
                  <a:spcPts val="0"/>
                </a:spcBef>
                <a:spcAft>
                  <a:spcPts val="0"/>
                </a:spcAft>
                <a:defRPr/>
              </a:pPr>
              <a:r>
                <a:rPr lang="cy-GB" sz="2400" dirty="0">
                  <a:solidFill>
                    <a:schemeClr val="accent4">
                      <a:lumMod val="75000"/>
                    </a:schemeClr>
                  </a:solidFill>
                  <a:latin typeface="Trebuchet MS" panose="020B0603020202020204" pitchFamily="34" charset="0"/>
                </a:rPr>
                <a:t>Click for the answer</a:t>
              </a:r>
              <a:endParaRPr lang="en-GB" sz="2400" dirty="0">
                <a:solidFill>
                  <a:schemeClr val="accent4">
                    <a:lumMod val="75000"/>
                  </a:schemeClr>
                </a:solidFill>
                <a:latin typeface="Trebuchet MS" panose="020B0603020202020204" pitchFamily="34" charset="0"/>
              </a:endParaRPr>
            </a:p>
          </p:txBody>
        </p:sp>
      </p:grpSp>
      <p:sp>
        <p:nvSpPr>
          <p:cNvPr id="4" name="TextBox 3"/>
          <p:cNvSpPr txBox="1"/>
          <p:nvPr/>
        </p:nvSpPr>
        <p:spPr>
          <a:xfrm>
            <a:off x="555910" y="1844824"/>
            <a:ext cx="8032180" cy="507831"/>
          </a:xfrm>
          <a:prstGeom prst="rect">
            <a:avLst/>
          </a:prstGeom>
          <a:noFill/>
        </p:spPr>
        <p:txBody>
          <a:bodyPr wrap="square" rtlCol="0">
            <a:spAutoFit/>
          </a:bodyPr>
          <a:lstStyle/>
          <a:p>
            <a:pPr algn="ctr"/>
            <a:r>
              <a:rPr lang="en-GB" sz="2700" dirty="0">
                <a:solidFill>
                  <a:schemeClr val="tx2">
                    <a:lumMod val="60000"/>
                    <a:lumOff val="40000"/>
                  </a:schemeClr>
                </a:solidFill>
                <a:latin typeface="Trebuchet MS" panose="020B0603020202020204" pitchFamily="34" charset="0"/>
              </a:rPr>
              <a:t>In the famous song, the following gifts are given:</a:t>
            </a:r>
          </a:p>
        </p:txBody>
      </p:sp>
      <p:grpSp>
        <p:nvGrpSpPr>
          <p:cNvPr id="8" name="Group 7"/>
          <p:cNvGrpSpPr/>
          <p:nvPr/>
        </p:nvGrpSpPr>
        <p:grpSpPr>
          <a:xfrm>
            <a:off x="1032758" y="2420888"/>
            <a:ext cx="7355666" cy="1846659"/>
            <a:chOff x="1032758" y="2564904"/>
            <a:chExt cx="7078485" cy="1846659"/>
          </a:xfrm>
        </p:grpSpPr>
        <p:sp>
          <p:nvSpPr>
            <p:cNvPr id="16394" name="TextBox 11"/>
            <p:cNvSpPr txBox="1">
              <a:spLocks noChangeArrowheads="1"/>
            </p:cNvSpPr>
            <p:nvPr/>
          </p:nvSpPr>
          <p:spPr bwMode="auto">
            <a:xfrm>
              <a:off x="1032758" y="2564904"/>
              <a:ext cx="707848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lvl="1" eaLnBrk="1" hangingPunct="1"/>
              <a:r>
                <a:rPr lang="en-GB" altLang="en-US" sz="1900" dirty="0">
                  <a:latin typeface="Trebuchet MS" panose="020B0603020202020204" pitchFamily="34" charset="0"/>
                </a:rPr>
                <a:t>1 partridge in a pear tree, </a:t>
              </a:r>
            </a:p>
            <a:p>
              <a:pPr lvl="1" eaLnBrk="1" hangingPunct="1"/>
              <a:r>
                <a:rPr lang="en-GB" altLang="en-US" sz="1900" dirty="0">
                  <a:latin typeface="Trebuchet MS" panose="020B0603020202020204" pitchFamily="34" charset="0"/>
                </a:rPr>
                <a:t>2 Turtledoves, </a:t>
              </a:r>
            </a:p>
            <a:p>
              <a:pPr lvl="1" eaLnBrk="1" hangingPunct="1"/>
              <a:r>
                <a:rPr lang="en-GB" altLang="en-US" sz="1900" dirty="0">
                  <a:latin typeface="Trebuchet MS" panose="020B0603020202020204" pitchFamily="34" charset="0"/>
                </a:rPr>
                <a:t>3 French hens, </a:t>
              </a:r>
            </a:p>
            <a:p>
              <a:pPr lvl="1" eaLnBrk="1" hangingPunct="1"/>
              <a:r>
                <a:rPr lang="en-GB" altLang="en-US" sz="1900" dirty="0">
                  <a:latin typeface="Trebuchet MS" panose="020B0603020202020204" pitchFamily="34" charset="0"/>
                </a:rPr>
                <a:t>4 calling birds, </a:t>
              </a:r>
            </a:p>
            <a:p>
              <a:pPr lvl="1" eaLnBrk="1" hangingPunct="1"/>
              <a:r>
                <a:rPr lang="en-GB" altLang="en-US" sz="1900" dirty="0">
                  <a:latin typeface="Trebuchet MS" panose="020B0603020202020204" pitchFamily="34" charset="0"/>
                </a:rPr>
                <a:t>5 gold rings, </a:t>
              </a:r>
            </a:p>
            <a:p>
              <a:pPr lvl="1" eaLnBrk="1" hangingPunct="1"/>
              <a:r>
                <a:rPr lang="en-GB" altLang="en-US" sz="1900" dirty="0">
                  <a:latin typeface="Trebuchet MS" panose="020B0603020202020204" pitchFamily="34" charset="0"/>
                </a:rPr>
                <a:t>6 geese laying,</a:t>
              </a:r>
            </a:p>
          </p:txBody>
        </p:sp>
        <p:sp>
          <p:nvSpPr>
            <p:cNvPr id="5" name="Rectangle 4"/>
            <p:cNvSpPr/>
            <p:nvPr/>
          </p:nvSpPr>
          <p:spPr>
            <a:xfrm>
              <a:off x="4447057" y="2564904"/>
              <a:ext cx="3437311" cy="1846659"/>
            </a:xfrm>
            <a:prstGeom prst="rect">
              <a:avLst/>
            </a:prstGeom>
          </p:spPr>
          <p:txBody>
            <a:bodyPr wrap="square">
              <a:spAutoFit/>
            </a:bodyPr>
            <a:lstStyle/>
            <a:p>
              <a:pPr lvl="1" eaLnBrk="1" hangingPunct="1"/>
              <a:r>
                <a:rPr lang="en-GB" altLang="en-US" sz="1900" dirty="0">
                  <a:latin typeface="Trebuchet MS" panose="020B0603020202020204" pitchFamily="34" charset="0"/>
                </a:rPr>
                <a:t>7 swans </a:t>
              </a:r>
              <a:r>
                <a:rPr lang="en-GB" altLang="en-US" sz="1900" dirty="0" err="1">
                  <a:latin typeface="Trebuchet MS" panose="020B0603020202020204" pitchFamily="34" charset="0"/>
                </a:rPr>
                <a:t>a’swimming</a:t>
              </a:r>
              <a:r>
                <a:rPr lang="en-GB" altLang="en-US" sz="1900" dirty="0">
                  <a:latin typeface="Trebuchet MS" panose="020B0603020202020204" pitchFamily="34" charset="0"/>
                </a:rPr>
                <a:t>, </a:t>
              </a:r>
            </a:p>
            <a:p>
              <a:pPr lvl="1" eaLnBrk="1" hangingPunct="1"/>
              <a:r>
                <a:rPr lang="en-GB" altLang="en-US" sz="1900" dirty="0">
                  <a:latin typeface="Trebuchet MS" panose="020B0603020202020204" pitchFamily="34" charset="0"/>
                </a:rPr>
                <a:t>8 maids </a:t>
              </a:r>
              <a:r>
                <a:rPr lang="en-GB" altLang="en-US" sz="1900" dirty="0" err="1">
                  <a:latin typeface="Trebuchet MS" panose="020B0603020202020204" pitchFamily="34" charset="0"/>
                </a:rPr>
                <a:t>a’milking</a:t>
              </a:r>
              <a:r>
                <a:rPr lang="en-GB" altLang="en-US" sz="1900" dirty="0">
                  <a:latin typeface="Trebuchet MS" panose="020B0603020202020204" pitchFamily="34" charset="0"/>
                </a:rPr>
                <a:t>, </a:t>
              </a:r>
            </a:p>
            <a:p>
              <a:pPr lvl="1" eaLnBrk="1" hangingPunct="1"/>
              <a:r>
                <a:rPr lang="en-GB" altLang="en-US" sz="1900" dirty="0">
                  <a:latin typeface="Trebuchet MS" panose="020B0603020202020204" pitchFamily="34" charset="0"/>
                </a:rPr>
                <a:t>9 ladies dancing, </a:t>
              </a:r>
            </a:p>
            <a:p>
              <a:pPr lvl="1" eaLnBrk="1" hangingPunct="1"/>
              <a:r>
                <a:rPr lang="en-GB" altLang="en-US" sz="1900" dirty="0">
                  <a:latin typeface="Trebuchet MS" panose="020B0603020202020204" pitchFamily="34" charset="0"/>
                </a:rPr>
                <a:t>10 lords </a:t>
              </a:r>
              <a:r>
                <a:rPr lang="en-GB" altLang="en-US" sz="1900" dirty="0" err="1">
                  <a:latin typeface="Trebuchet MS" panose="020B0603020202020204" pitchFamily="34" charset="0"/>
                </a:rPr>
                <a:t>a’leaping</a:t>
              </a:r>
              <a:r>
                <a:rPr lang="en-GB" altLang="en-US" sz="1900" dirty="0">
                  <a:latin typeface="Trebuchet MS" panose="020B0603020202020204" pitchFamily="34" charset="0"/>
                </a:rPr>
                <a:t>, </a:t>
              </a:r>
            </a:p>
            <a:p>
              <a:pPr lvl="1" eaLnBrk="1" hangingPunct="1"/>
              <a:r>
                <a:rPr lang="en-GB" altLang="en-US" sz="1900" dirty="0">
                  <a:latin typeface="Trebuchet MS" panose="020B0603020202020204" pitchFamily="34" charset="0"/>
                </a:rPr>
                <a:t>11 pipers piping </a:t>
              </a:r>
            </a:p>
            <a:p>
              <a:pPr lvl="1" eaLnBrk="1" hangingPunct="1"/>
              <a:r>
                <a:rPr lang="en-GB" altLang="en-US" sz="1900" dirty="0">
                  <a:latin typeface="Trebuchet MS" panose="020B0603020202020204" pitchFamily="34" charset="0"/>
                </a:rPr>
                <a:t>12 drummers drumming.</a:t>
              </a:r>
            </a:p>
          </p:txBody>
        </p:sp>
      </p:grpSp>
      <p:grpSp>
        <p:nvGrpSpPr>
          <p:cNvPr id="11" name="Group 10"/>
          <p:cNvGrpSpPr/>
          <p:nvPr/>
        </p:nvGrpSpPr>
        <p:grpSpPr>
          <a:xfrm>
            <a:off x="291215" y="1524793"/>
            <a:ext cx="8669936" cy="5061675"/>
            <a:chOff x="-97294261" y="1740879"/>
            <a:chExt cx="106073144" cy="4629115"/>
          </a:xfrm>
        </p:grpSpPr>
        <p:grpSp>
          <p:nvGrpSpPr>
            <p:cNvPr id="23" name="Group 22"/>
            <p:cNvGrpSpPr>
              <a:grpSpLocks/>
            </p:cNvGrpSpPr>
            <p:nvPr/>
          </p:nvGrpSpPr>
          <p:grpSpPr bwMode="auto">
            <a:xfrm>
              <a:off x="-97294261" y="1740879"/>
              <a:ext cx="106073144" cy="4629115"/>
              <a:chOff x="-85514277" y="1985859"/>
              <a:chExt cx="93636164" cy="4059509"/>
            </a:xfrm>
          </p:grpSpPr>
          <p:sp>
            <p:nvSpPr>
              <p:cNvPr id="21" name="Rounded Rectangle 20"/>
              <p:cNvSpPr/>
              <p:nvPr/>
            </p:nvSpPr>
            <p:spPr>
              <a:xfrm>
                <a:off x="-85514266" y="1985859"/>
                <a:ext cx="93636153" cy="4059509"/>
              </a:xfrm>
              <a:prstGeom prst="roundRect">
                <a:avLst>
                  <a:gd name="adj" fmla="val 11427"/>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16405" name="TextBox 21"/>
              <p:cNvSpPr txBox="1">
                <a:spLocks noChangeArrowheads="1"/>
              </p:cNvSpPr>
              <p:nvPr/>
            </p:nvSpPr>
            <p:spPr bwMode="auto">
              <a:xfrm>
                <a:off x="-85514277" y="2183694"/>
                <a:ext cx="93126151" cy="26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cy-GB" altLang="en-US" sz="4400" b="1" dirty="0">
                    <a:solidFill>
                      <a:schemeClr val="accent1"/>
                    </a:solidFill>
                    <a:latin typeface="Trebuchet MS" panose="020B0603020202020204" pitchFamily="34" charset="0"/>
                  </a:rPr>
                  <a:t>Answer:</a:t>
                </a:r>
              </a:p>
              <a:p>
                <a:pPr algn="ctr" eaLnBrk="1" hangingPunct="1"/>
                <a:endParaRPr lang="en-GB" altLang="en-US" sz="1100" b="1" dirty="0">
                  <a:solidFill>
                    <a:srgbClr val="0070C0"/>
                  </a:solidFill>
                  <a:latin typeface="Trebuchet MS" panose="020B0603020202020204" pitchFamily="34" charset="0"/>
                </a:endParaRPr>
              </a:p>
              <a:p>
                <a:pPr eaLnBrk="1" hangingPunct="1"/>
                <a:r>
                  <a:rPr lang="en-GB" altLang="en-US" sz="2800" dirty="0">
                    <a:latin typeface="Trebuchet MS" panose="020B0603020202020204" pitchFamily="34" charset="0"/>
                  </a:rPr>
                  <a:t>There are 78 gifts given on the 12</a:t>
                </a:r>
                <a:r>
                  <a:rPr lang="en-GB" altLang="en-US" sz="2800" baseline="30000" dirty="0">
                    <a:latin typeface="Trebuchet MS" panose="020B0603020202020204" pitchFamily="34" charset="0"/>
                  </a:rPr>
                  <a:t>th</a:t>
                </a:r>
                <a:r>
                  <a:rPr lang="en-GB" altLang="en-US" sz="2800" dirty="0">
                    <a:latin typeface="Trebuchet MS" panose="020B0603020202020204" pitchFamily="34" charset="0"/>
                  </a:rPr>
                  <a:t> day.</a:t>
                </a:r>
              </a:p>
              <a:p>
                <a:pPr eaLnBrk="1" hangingPunct="1"/>
                <a:endParaRPr lang="en-GB" altLang="en-US" sz="2000" dirty="0">
                  <a:latin typeface="Trebuchet MS" panose="020B0603020202020204" pitchFamily="34" charset="0"/>
                </a:endParaRPr>
              </a:p>
              <a:p>
                <a:pPr eaLnBrk="1" hangingPunct="1"/>
                <a:r>
                  <a:rPr lang="en-GB" altLang="en-US" sz="2800" dirty="0">
                    <a:latin typeface="Trebuchet MS" panose="020B0603020202020204" pitchFamily="34" charset="0"/>
                  </a:rPr>
                  <a:t>Over the whole 12 days there are 364 gifts given, one for every day of the year.</a:t>
                </a:r>
              </a:p>
              <a:p>
                <a:pPr eaLnBrk="1" hangingPunct="1"/>
                <a:endParaRPr lang="en-GB" altLang="en-US" sz="2800" dirty="0">
                  <a:latin typeface="Trebuchet MS" panose="020B0603020202020204" pitchFamily="34" charset="0"/>
                </a:endParaRPr>
              </a:p>
              <a:p>
                <a:pPr eaLnBrk="1" hangingPunct="1"/>
                <a:r>
                  <a:rPr lang="en-GB" altLang="en-US" sz="2800" dirty="0">
                    <a:latin typeface="Trebuchet MS" panose="020B0603020202020204" pitchFamily="34" charset="0"/>
                  </a:rPr>
                  <a:t>Isn’t that nice?</a:t>
                </a:r>
                <a:endParaRPr lang="en-GB" altLang="en-US" sz="2800" dirty="0">
                  <a:latin typeface="Trebuchet MS" panose="020B0603020202020204" pitchFamily="34" charset="0"/>
                  <a:sym typeface="Wingdings" pitchFamily="2" charset="2"/>
                </a:endParaRPr>
              </a:p>
            </p:txBody>
          </p:sp>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18015" y="4247841"/>
              <a:ext cx="23134053" cy="1854331"/>
            </a:xfrm>
            <a:prstGeom prst="rect">
              <a:avLst/>
            </a:prstGeom>
          </p:spPr>
        </p:pic>
      </p:grpSp>
      <p:grpSp>
        <p:nvGrpSpPr>
          <p:cNvPr id="30" name="Group 29"/>
          <p:cNvGrpSpPr/>
          <p:nvPr/>
        </p:nvGrpSpPr>
        <p:grpSpPr>
          <a:xfrm>
            <a:off x="101381" y="5589240"/>
            <a:ext cx="969481" cy="1025865"/>
            <a:chOff x="101381" y="5320057"/>
            <a:chExt cx="969481" cy="1025865"/>
          </a:xfrm>
        </p:grpSpPr>
        <p:pic>
          <p:nvPicPr>
            <p:cNvPr id="31" name="Picture 26">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6">
              <a:hlinkClick r:id="rId6"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50825" y="1773238"/>
            <a:ext cx="5888038" cy="4464050"/>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GB" altLang="en-US" dirty="0">
              <a:latin typeface="Trebuchet MS" panose="020B0603020202020204" pitchFamily="34" charset="0"/>
            </a:endParaRPr>
          </a:p>
        </p:txBody>
      </p:sp>
      <p:sp>
        <p:nvSpPr>
          <p:cNvPr id="18442" name="TextBox 6"/>
          <p:cNvSpPr txBox="1">
            <a:spLocks noChangeArrowheads="1"/>
          </p:cNvSpPr>
          <p:nvPr/>
        </p:nvSpPr>
        <p:spPr bwMode="auto">
          <a:xfrm>
            <a:off x="468312" y="1931988"/>
            <a:ext cx="6988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3600" b="1" dirty="0">
                <a:solidFill>
                  <a:schemeClr val="accent1"/>
                </a:solidFill>
                <a:latin typeface="Trebuchet MS" panose="020B0603020202020204" pitchFamily="34" charset="0"/>
              </a:rPr>
              <a:t> Christmas </a:t>
            </a:r>
            <a:r>
              <a:rPr lang="en-US" altLang="en-US" sz="3600" b="1" dirty="0">
                <a:solidFill>
                  <a:schemeClr val="accent1"/>
                </a:solidFill>
                <a:latin typeface="Trebuchet MS" panose="020B0603020202020204" pitchFamily="34" charset="0"/>
              </a:rPr>
              <a:t>card puzzle </a:t>
            </a:r>
            <a:r>
              <a:rPr lang="en-GB" altLang="en-US" sz="3600" b="1" dirty="0">
                <a:solidFill>
                  <a:schemeClr val="accent1"/>
                </a:solidFill>
                <a:latin typeface="Trebuchet MS" panose="020B0603020202020204" pitchFamily="34" charset="0"/>
              </a:rPr>
              <a:t>…</a:t>
            </a:r>
          </a:p>
        </p:txBody>
      </p:sp>
      <p:sp>
        <p:nvSpPr>
          <p:cNvPr id="18443" name="TextBox 9"/>
          <p:cNvSpPr txBox="1">
            <a:spLocks noChangeArrowheads="1"/>
          </p:cNvSpPr>
          <p:nvPr/>
        </p:nvSpPr>
        <p:spPr bwMode="auto">
          <a:xfrm>
            <a:off x="647700" y="2673093"/>
            <a:ext cx="536446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3200" dirty="0">
                <a:latin typeface="Trebuchet MS" panose="020B0603020202020204" pitchFamily="34" charset="0"/>
              </a:rPr>
              <a:t>Can you </a:t>
            </a:r>
            <a:r>
              <a:rPr lang="en-US" altLang="en-US" sz="3200" dirty="0">
                <a:latin typeface="Trebuchet MS" panose="020B0603020202020204" pitchFamily="34" charset="0"/>
              </a:rPr>
              <a:t>step completely through a Christmas card?  Take a card or piece of A4 paper and a pair of scissors and have a go.</a:t>
            </a:r>
            <a:endParaRPr lang="en-GB" altLang="en-US" sz="3200" dirty="0">
              <a:latin typeface="Trebuchet MS" panose="020B0603020202020204" pitchFamily="34" charset="0"/>
            </a:endParaRPr>
          </a:p>
        </p:txBody>
      </p:sp>
      <p:sp>
        <p:nvSpPr>
          <p:cNvPr id="14" name="Rounded Rectangle 13"/>
          <p:cNvSpPr/>
          <p:nvPr/>
        </p:nvSpPr>
        <p:spPr>
          <a:xfrm>
            <a:off x="6300788" y="1798638"/>
            <a:ext cx="2503487" cy="4464050"/>
          </a:xfrm>
          <a:prstGeom prst="roundRect">
            <a:avLst>
              <a:gd name="adj" fmla="val 1514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18445" name="TextBox 6"/>
          <p:cNvSpPr txBox="1">
            <a:spLocks noChangeArrowheads="1"/>
          </p:cNvSpPr>
          <p:nvPr/>
        </p:nvSpPr>
        <p:spPr bwMode="auto">
          <a:xfrm>
            <a:off x="6300788" y="1916113"/>
            <a:ext cx="250348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3600" b="1" dirty="0">
                <a:solidFill>
                  <a:schemeClr val="bg1"/>
                </a:solidFill>
                <a:latin typeface="Trebuchet MS" panose="020B0603020202020204" pitchFamily="34" charset="0"/>
              </a:rPr>
              <a:t>Christmas joke!</a:t>
            </a:r>
          </a:p>
        </p:txBody>
      </p:sp>
      <p:sp>
        <p:nvSpPr>
          <p:cNvPr id="18446" name="TextBox 15"/>
          <p:cNvSpPr txBox="1">
            <a:spLocks noChangeArrowheads="1"/>
          </p:cNvSpPr>
          <p:nvPr/>
        </p:nvSpPr>
        <p:spPr bwMode="auto">
          <a:xfrm>
            <a:off x="6300788" y="3141663"/>
            <a:ext cx="25034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400" dirty="0">
                <a:latin typeface="Trebuchet MS" panose="020B0603020202020204" pitchFamily="34" charset="0"/>
              </a:rPr>
              <a:t>What’s brown, sugary and creeps around the Christmas dinner?</a:t>
            </a:r>
          </a:p>
        </p:txBody>
      </p:sp>
      <p:sp>
        <p:nvSpPr>
          <p:cNvPr id="18447" name="TextBox 19"/>
          <p:cNvSpPr txBox="1">
            <a:spLocks noChangeArrowheads="1"/>
          </p:cNvSpPr>
          <p:nvPr/>
        </p:nvSpPr>
        <p:spPr bwMode="auto">
          <a:xfrm>
            <a:off x="6300788" y="5221064"/>
            <a:ext cx="2503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cy-GB" altLang="en-US" sz="3200" dirty="0">
                <a:latin typeface="Trebuchet MS" panose="020B0603020202020204" pitchFamily="34" charset="0"/>
              </a:rPr>
              <a:t>Mince spies!</a:t>
            </a:r>
            <a:endParaRPr lang="en-GB" altLang="en-US" sz="3200" dirty="0">
              <a:latin typeface="Trebuchet MS" panose="020B0603020202020204" pitchFamily="34" charset="0"/>
            </a:endParaRPr>
          </a:p>
        </p:txBody>
      </p:sp>
      <p:grpSp>
        <p:nvGrpSpPr>
          <p:cNvPr id="22" name="Group 21"/>
          <p:cNvGrpSpPr>
            <a:grpSpLocks/>
          </p:cNvGrpSpPr>
          <p:nvPr/>
        </p:nvGrpSpPr>
        <p:grpSpPr bwMode="auto">
          <a:xfrm>
            <a:off x="6372225" y="5163343"/>
            <a:ext cx="2305050" cy="792163"/>
            <a:chOff x="6400133" y="5012880"/>
            <a:chExt cx="2304255" cy="791350"/>
          </a:xfrm>
          <a:solidFill>
            <a:schemeClr val="bg1"/>
          </a:solidFill>
        </p:grpSpPr>
        <p:sp>
          <p:nvSpPr>
            <p:cNvPr id="26" name="Rounded Rectangle 25"/>
            <p:cNvSpPr/>
            <p:nvPr/>
          </p:nvSpPr>
          <p:spPr>
            <a:xfrm>
              <a:off x="6400133" y="5012880"/>
              <a:ext cx="2304255" cy="79135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Trebuchet MS" panose="020B0603020202020204" pitchFamily="34" charset="0"/>
              </a:endParaRPr>
            </a:p>
          </p:txBody>
        </p:sp>
        <p:sp>
          <p:nvSpPr>
            <p:cNvPr id="27" name="TextBox 26"/>
            <p:cNvSpPr txBox="1"/>
            <p:nvPr/>
          </p:nvSpPr>
          <p:spPr>
            <a:xfrm>
              <a:off x="6588981" y="5103197"/>
              <a:ext cx="1944016" cy="700955"/>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cy-GB" altLang="en-US" sz="2000" dirty="0">
                  <a:solidFill>
                    <a:schemeClr val="accent1"/>
                  </a:solidFill>
                  <a:latin typeface="Trebuchet MS" panose="020B0603020202020204" pitchFamily="34" charset="0"/>
                </a:rPr>
                <a:t>Click to reveal answer!</a:t>
              </a:r>
              <a:endParaRPr lang="en-GB" altLang="en-US" sz="2000" dirty="0">
                <a:solidFill>
                  <a:schemeClr val="accent1"/>
                </a:solidFill>
                <a:latin typeface="Trebuchet MS" panose="020B0603020202020204" pitchFamily="34" charset="0"/>
              </a:endParaRPr>
            </a:p>
          </p:txBody>
        </p:sp>
      </p:grpSp>
      <p:grpSp>
        <p:nvGrpSpPr>
          <p:cNvPr id="18452" name="Group 23"/>
          <p:cNvGrpSpPr>
            <a:grpSpLocks/>
          </p:cNvGrpSpPr>
          <p:nvPr/>
        </p:nvGrpSpPr>
        <p:grpSpPr bwMode="auto">
          <a:xfrm>
            <a:off x="4787900" y="4797425"/>
            <a:ext cx="1349375" cy="1524000"/>
            <a:chOff x="7714431" y="5013176"/>
            <a:chExt cx="1347985" cy="1524310"/>
          </a:xfrm>
        </p:grpSpPr>
        <p:pic>
          <p:nvPicPr>
            <p:cNvPr id="184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431" y="5013176"/>
              <a:ext cx="1347985" cy="152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763593" y="5443477"/>
              <a:ext cx="1249661" cy="884974"/>
            </a:xfrm>
            <a:prstGeom prst="rect">
              <a:avLst/>
            </a:prstGeom>
            <a:noFill/>
          </p:spPr>
          <p:txBody>
            <a:bodyPr>
              <a:spAutoFit/>
            </a:bodyPr>
            <a:lstStyle/>
            <a:p>
              <a:pPr eaLnBrk="1" fontAlgn="auto" hangingPunct="1">
                <a:lnSpc>
                  <a:spcPts val="2000"/>
                </a:lnSpc>
                <a:spcBef>
                  <a:spcPts val="0"/>
                </a:spcBef>
                <a:spcAft>
                  <a:spcPts val="0"/>
                </a:spcAft>
                <a:defRPr/>
              </a:pPr>
              <a:r>
                <a:rPr lang="cy-GB" dirty="0">
                  <a:solidFill>
                    <a:schemeClr val="accent4">
                      <a:lumMod val="75000"/>
                    </a:schemeClr>
                  </a:solidFill>
                  <a:latin typeface="Trebuchet MS" panose="020B0603020202020204" pitchFamily="34" charset="0"/>
                  <a:hlinkClick r:id="rId4"/>
                </a:rPr>
                <a:t>Click for the answer</a:t>
              </a:r>
              <a:endParaRPr lang="en-GB" dirty="0">
                <a:solidFill>
                  <a:schemeClr val="accent4">
                    <a:lumMod val="75000"/>
                  </a:schemeClr>
                </a:solidFill>
                <a:latin typeface="Trebuchet MS" panose="020B0603020202020204" pitchFamily="34" charset="0"/>
              </a:endParaRPr>
            </a:p>
          </p:txBody>
        </p:sp>
      </p:grpSp>
      <p:pic>
        <p:nvPicPr>
          <p:cNvPr id="25"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27"/>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rebuchet MS" panose="020B0603020202020204" pitchFamily="34" charset="0"/>
            </a:endParaRPr>
          </a:p>
        </p:txBody>
      </p:sp>
      <p:sp>
        <p:nvSpPr>
          <p:cNvPr id="29" name="Title 5"/>
          <p:cNvSpPr txBox="1">
            <a:spLocks/>
          </p:cNvSpPr>
          <p:nvPr/>
        </p:nvSpPr>
        <p:spPr>
          <a:xfrm>
            <a:off x="0" y="269875"/>
            <a:ext cx="91440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5900" b="1" dirty="0">
                <a:latin typeface="Trebuchet MS" pitchFamily="34" charset="0"/>
              </a:rPr>
              <a:t>4</a:t>
            </a:r>
            <a:r>
              <a:rPr lang="en-GB" sz="5500" b="1" baseline="30000" dirty="0">
                <a:latin typeface="Trebuchet MS" pitchFamily="34" charset="0"/>
              </a:rPr>
              <a:t>th</a:t>
            </a:r>
            <a:r>
              <a:rPr lang="en-GB" sz="6000" b="1" baseline="30000" dirty="0">
                <a:latin typeface="Trebuchet MS" pitchFamily="34" charset="0"/>
              </a:rPr>
              <a:t> </a:t>
            </a:r>
            <a:r>
              <a:rPr lang="en-GB" sz="5200" b="1" dirty="0">
                <a:latin typeface="Trebuchet MS" pitchFamily="34" charset="0"/>
              </a:rPr>
              <a:t>December</a:t>
            </a:r>
            <a:br>
              <a:rPr lang="en-GB" sz="5200" dirty="0">
                <a:latin typeface="Trebuchet MS" pitchFamily="34" charset="0"/>
              </a:rPr>
            </a:br>
            <a:r>
              <a:rPr lang="en-GB" sz="3600" dirty="0">
                <a:latin typeface="Trebuchet MS" pitchFamily="34" charset="0"/>
              </a:rPr>
              <a:t>(21 days to go)</a:t>
            </a:r>
          </a:p>
        </p:txBody>
      </p:sp>
      <p:pic>
        <p:nvPicPr>
          <p:cNvPr id="30" name="Picture 3" descr="C:\Documents and Settings\gaby\Local Settings\Temporary Internet Files\Content.IE5\41LZ5M70\MC9004400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33"/>
          <p:cNvGrpSpPr/>
          <p:nvPr/>
        </p:nvGrpSpPr>
        <p:grpSpPr>
          <a:xfrm>
            <a:off x="101381" y="5589240"/>
            <a:ext cx="969481" cy="1025865"/>
            <a:chOff x="101381" y="5320057"/>
            <a:chExt cx="969481" cy="1025865"/>
          </a:xfrm>
        </p:grpSpPr>
        <p:pic>
          <p:nvPicPr>
            <p:cNvPr id="35" name="Picture 26">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6">
              <a:hlinkClick r:id="rId6"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2000" y="1700213"/>
            <a:ext cx="8280000" cy="4464050"/>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chemeClr val="accent4">
                  <a:lumMod val="75000"/>
                </a:schemeClr>
              </a:solidFill>
              <a:latin typeface="Trebuchet MS" panose="020B0603020202020204" pitchFamily="34" charset="0"/>
            </a:endParaRPr>
          </a:p>
          <a:p>
            <a:pPr algn="ctr" eaLnBrk="1" fontAlgn="auto" hangingPunct="1">
              <a:spcBef>
                <a:spcPts val="0"/>
              </a:spcBef>
              <a:spcAft>
                <a:spcPts val="0"/>
              </a:spcAft>
              <a:defRPr/>
            </a:pPr>
            <a:endParaRPr lang="en-GB" dirty="0">
              <a:latin typeface="Trebuchet MS" panose="020B0603020202020204" pitchFamily="34" charset="0"/>
            </a:endParaRPr>
          </a:p>
        </p:txBody>
      </p:sp>
      <p:sp>
        <p:nvSpPr>
          <p:cNvPr id="20490" name="TextBox 6"/>
          <p:cNvSpPr txBox="1">
            <a:spLocks noChangeArrowheads="1"/>
          </p:cNvSpPr>
          <p:nvPr/>
        </p:nvSpPr>
        <p:spPr bwMode="auto">
          <a:xfrm>
            <a:off x="1403648" y="1773238"/>
            <a:ext cx="57267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600" b="1" dirty="0">
                <a:solidFill>
                  <a:schemeClr val="accent1"/>
                </a:solidFill>
                <a:latin typeface="Trebuchet MS" panose="020B0603020202020204" pitchFamily="34" charset="0"/>
              </a:rPr>
              <a:t>Anyone for mince flies?</a:t>
            </a:r>
            <a:endParaRPr lang="en-GB" altLang="en-US" sz="3600" b="1" dirty="0">
              <a:solidFill>
                <a:schemeClr val="accent1"/>
              </a:solidFill>
              <a:latin typeface="Trebuchet MS" panose="020B0603020202020204" pitchFamily="34" charset="0"/>
            </a:endParaRPr>
          </a:p>
        </p:txBody>
      </p:sp>
      <p:pic>
        <p:nvPicPr>
          <p:cNvPr id="19" name="Picture 3" descr="C:\Documents and Settings\gaby\Local Settings\Temporary Internet Files\Content.IE5\41LZ5M70\MC9004400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1313"/>
            <a:ext cx="23018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2084388" y="188913"/>
            <a:ext cx="4938712" cy="12239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rebuchet MS" panose="020B0603020202020204" pitchFamily="34" charset="0"/>
            </a:endParaRPr>
          </a:p>
        </p:txBody>
      </p:sp>
      <p:sp>
        <p:nvSpPr>
          <p:cNvPr id="21" name="Title 5"/>
          <p:cNvSpPr txBox="1">
            <a:spLocks/>
          </p:cNvSpPr>
          <p:nvPr/>
        </p:nvSpPr>
        <p:spPr>
          <a:xfrm>
            <a:off x="0" y="269875"/>
            <a:ext cx="9144000" cy="11430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4900" b="1" dirty="0">
                <a:latin typeface="Trebuchet MS" pitchFamily="34" charset="0"/>
              </a:rPr>
              <a:t>5</a:t>
            </a:r>
            <a:r>
              <a:rPr lang="en-GB" sz="4900" b="1" baseline="30000" dirty="0">
                <a:latin typeface="Trebuchet MS" pitchFamily="34" charset="0"/>
              </a:rPr>
              <a:t>th </a:t>
            </a:r>
            <a:r>
              <a:rPr lang="en-GB" sz="4900" b="1" dirty="0">
                <a:latin typeface="Trebuchet MS" pitchFamily="34" charset="0"/>
              </a:rPr>
              <a:t>December</a:t>
            </a:r>
            <a:br>
              <a:rPr lang="en-GB" sz="4900" b="1" dirty="0">
                <a:latin typeface="Trebuchet MS" pitchFamily="34" charset="0"/>
              </a:rPr>
            </a:br>
            <a:r>
              <a:rPr lang="en-GB" sz="3300" dirty="0">
                <a:latin typeface="Trebuchet MS" pitchFamily="34" charset="0"/>
              </a:rPr>
              <a:t>(20 days to go)</a:t>
            </a:r>
          </a:p>
        </p:txBody>
      </p:sp>
      <p:pic>
        <p:nvPicPr>
          <p:cNvPr id="22" name="Picture 3" descr="C:\Documents and Settings\gaby\Local Settings\Temporary Internet Files\Content.IE5\41LZ5M70\MC9004400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3" y="239713"/>
            <a:ext cx="22336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p:nvPr/>
        </p:nvGrpSpPr>
        <p:grpSpPr>
          <a:xfrm>
            <a:off x="101381" y="5589240"/>
            <a:ext cx="969481" cy="1025865"/>
            <a:chOff x="101381" y="5320057"/>
            <a:chExt cx="969481" cy="1025865"/>
          </a:xfrm>
        </p:grpSpPr>
        <p:pic>
          <p:nvPicPr>
            <p:cNvPr id="24" name="Picture 26">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34028">
              <a:off x="101381" y="5320057"/>
              <a:ext cx="900000" cy="10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6">
              <a:hlinkClick r:id="rId4" action="ppaction://hlinksldjump"/>
            </p:cNvPr>
            <p:cNvSpPr txBox="1">
              <a:spLocks noChangeArrowheads="1"/>
            </p:cNvSpPr>
            <p:nvPr/>
          </p:nvSpPr>
          <p:spPr bwMode="auto">
            <a:xfrm>
              <a:off x="106693" y="5486018"/>
              <a:ext cx="96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ts val="2400"/>
                </a:lnSpc>
              </a:pPr>
              <a:r>
                <a:rPr lang="cy-GB" altLang="en-US" sz="2200" b="1" dirty="0">
                  <a:solidFill>
                    <a:srgbClr val="1A6659"/>
                  </a:solidFill>
                  <a:latin typeface="Trebuchet MS" panose="020B0603020202020204" pitchFamily="34" charset="0"/>
                </a:rPr>
                <a:t>Go</a:t>
              </a:r>
            </a:p>
            <a:p>
              <a:pPr algn="ctr" eaLnBrk="1" hangingPunct="1">
                <a:lnSpc>
                  <a:spcPts val="2400"/>
                </a:lnSpc>
              </a:pPr>
              <a:r>
                <a:rPr lang="cy-GB" altLang="en-US" sz="2200" b="1" dirty="0">
                  <a:solidFill>
                    <a:srgbClr val="1A6659"/>
                  </a:solidFill>
                  <a:latin typeface="Trebuchet MS" panose="020B0603020202020204" pitchFamily="34" charset="0"/>
                </a:rPr>
                <a:t>back</a:t>
              </a:r>
              <a:endParaRPr lang="en-GB" altLang="en-US" sz="2200" b="1" dirty="0">
                <a:solidFill>
                  <a:srgbClr val="1A6659"/>
                </a:solidFill>
                <a:latin typeface="Trebuchet MS" panose="020B0603020202020204" pitchFamily="34" charset="0"/>
              </a:endParaRPr>
            </a:p>
          </p:txBody>
        </p:sp>
      </p:grpSp>
      <p:grpSp>
        <p:nvGrpSpPr>
          <p:cNvPr id="3" name="Group 2"/>
          <p:cNvGrpSpPr/>
          <p:nvPr/>
        </p:nvGrpSpPr>
        <p:grpSpPr>
          <a:xfrm>
            <a:off x="1403648" y="2511102"/>
            <a:ext cx="7143175" cy="3416320"/>
            <a:chOff x="1403648" y="2511102"/>
            <a:chExt cx="7143175" cy="3416320"/>
          </a:xfrm>
        </p:grpSpPr>
        <p:sp>
          <p:nvSpPr>
            <p:cNvPr id="20496" name="Text Box 18"/>
            <p:cNvSpPr txBox="1">
              <a:spLocks noChangeArrowheads="1"/>
            </p:cNvSpPr>
            <p:nvPr/>
          </p:nvSpPr>
          <p:spPr bwMode="auto">
            <a:xfrm>
              <a:off x="1403648" y="2511102"/>
              <a:ext cx="670371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en-US" sz="2400" dirty="0">
                  <a:latin typeface="Trebuchet MS" panose="020B0603020202020204" pitchFamily="34" charset="0"/>
                </a:rPr>
                <a:t>With a world population of over 7 billion</a:t>
              </a:r>
            </a:p>
            <a:p>
              <a:r>
                <a:rPr lang="en-GB" altLang="en-US" sz="2400" dirty="0">
                  <a:latin typeface="Trebuchet MS" panose="020B0603020202020204" pitchFamily="34" charset="0"/>
                </a:rPr>
                <a:t>and rising, there are concerns about how to </a:t>
              </a:r>
            </a:p>
            <a:p>
              <a:r>
                <a:rPr lang="en-GB" altLang="en-US" sz="2400" dirty="0">
                  <a:latin typeface="Trebuchet MS" panose="020B0603020202020204" pitchFamily="34" charset="0"/>
                </a:rPr>
                <a:t>feed everyone.</a:t>
              </a:r>
            </a:p>
            <a:p>
              <a:endParaRPr lang="en-GB" altLang="en-US" sz="2400" dirty="0">
                <a:latin typeface="Trebuchet MS" panose="020B0603020202020204" pitchFamily="34" charset="0"/>
              </a:endParaRPr>
            </a:p>
            <a:p>
              <a:r>
                <a:rPr lang="en-GB" altLang="en-US" sz="2400" dirty="0">
                  <a:latin typeface="Trebuchet MS" panose="020B0603020202020204" pitchFamily="34" charset="0"/>
                </a:rPr>
                <a:t>Insects are a nutritious source of</a:t>
              </a:r>
            </a:p>
            <a:p>
              <a:r>
                <a:rPr lang="en-GB" altLang="en-US" sz="2400" dirty="0">
                  <a:latin typeface="Trebuchet MS" panose="020B0603020202020204" pitchFamily="34" charset="0"/>
                </a:rPr>
                <a:t>protein – how about trying locust </a:t>
              </a:r>
            </a:p>
            <a:p>
              <a:r>
                <a:rPr lang="en-GB" altLang="en-US" sz="2400" dirty="0">
                  <a:latin typeface="Trebuchet MS" panose="020B0603020202020204" pitchFamily="34" charset="0"/>
                </a:rPr>
                <a:t>and mealworm mince pies?</a:t>
              </a:r>
            </a:p>
            <a:p>
              <a:endParaRPr lang="en-GB" altLang="en-US" sz="2400" dirty="0">
                <a:latin typeface="Trebuchet MS" panose="020B0603020202020204" pitchFamily="34" charset="0"/>
              </a:endParaRPr>
            </a:p>
            <a:p>
              <a:r>
                <a:rPr lang="en-GB" altLang="en-US" sz="2400" dirty="0">
                  <a:latin typeface="Trebuchet MS" panose="020B0603020202020204" pitchFamily="34" charset="0"/>
                  <a:hlinkClick r:id="rId6"/>
                </a:rPr>
                <a:t>www.youtube.com/watch?v=zdT0JyLdEwg</a:t>
              </a:r>
              <a:endParaRPr lang="en-GB" altLang="en-US" sz="2400" dirty="0">
                <a:latin typeface="Trebuchet MS" panose="020B0603020202020204" pitchFamily="34"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29483">
              <a:off x="5991047" y="3512446"/>
              <a:ext cx="2555776" cy="1611337"/>
            </a:xfrm>
            <a:prstGeom prst="rect">
              <a:avLst/>
            </a:prstGeom>
          </p:spPr>
        </p:pic>
      </p:grpSp>
    </p:spTree>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5538</TotalTime>
  <Words>1849</Words>
  <Application>Microsoft Office PowerPoint</Application>
  <PresentationFormat>On-screen Show (4:3)</PresentationFormat>
  <Paragraphs>364</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Cantarell</vt:lpstr>
      <vt:lpstr>SassoonPrimaryInfant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Teachit, part of the AQA family</dc:creator>
  <cp:lastModifiedBy>Kate Lee</cp:lastModifiedBy>
  <cp:revision>213</cp:revision>
  <cp:lastPrinted>2018-11-13T09:38:30Z</cp:lastPrinted>
  <dcterms:created xsi:type="dcterms:W3CDTF">2012-11-27T16:09:20Z</dcterms:created>
  <dcterms:modified xsi:type="dcterms:W3CDTF">2021-10-14T14:32:05Z</dcterms:modified>
</cp:coreProperties>
</file>