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9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091518"/>
            <a:ext cx="9144000" cy="771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653303"/>
            <a:ext cx="9144000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 2016 AQA. Created by Teachit for AQA.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08060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lide Number Placeholder 4"/>
          <p:cNvSpPr txBox="1">
            <a:spLocks/>
          </p:cNvSpPr>
          <p:nvPr/>
        </p:nvSpPr>
        <p:spPr>
          <a:xfrm>
            <a:off x="7080996" y="5782235"/>
            <a:ext cx="2057400" cy="3092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E965D10-87EA-42FC-A04B-873CEE6BCBB4}" type="slidenum">
              <a:rPr lang="en-GB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704" y="6254472"/>
            <a:ext cx="1259840" cy="5041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565169" y="412124"/>
            <a:ext cx="41257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54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Plenary dice</a:t>
            </a:r>
            <a:endParaRPr lang="en-GB" sz="5400" dirty="0">
              <a:solidFill>
                <a:schemeClr val="accent6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26" name="Picture 2" descr="\\server3\Users\sam\Desktop\Dic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184" y="2251512"/>
            <a:ext cx="2399633" cy="241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70965" y="1412398"/>
            <a:ext cx="26227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altLang="en-US" sz="40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1</a:t>
            </a:r>
            <a:r>
              <a:rPr lang="en-GB" altLang="en-US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.</a:t>
            </a:r>
            <a:r>
              <a:rPr lang="en-GB" altLang="en-US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 Name </a:t>
            </a:r>
            <a:r>
              <a:rPr lang="en-GB" altLang="en-US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1 megacity.</a:t>
            </a: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6204587" y="2769326"/>
            <a:ext cx="2224017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5</a:t>
            </a:r>
            <a:r>
              <a:rPr lang="en-GB" altLang="en-US" sz="4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.</a:t>
            </a:r>
            <a:r>
              <a:rPr lang="en-GB" altLang="en-US" sz="16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GB" altLang="en-US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Identify </a:t>
            </a:r>
            <a:r>
              <a:rPr lang="en-GB" altLang="en-US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2</a:t>
            </a:r>
            <a:r>
              <a:rPr lang="en-GB" altLang="en-US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 causes of </a:t>
            </a:r>
            <a:r>
              <a:rPr lang="en-GB" altLang="en-US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urbanisation.</a:t>
            </a:r>
            <a:endParaRPr lang="en-GB" altLang="en-US" b="1" dirty="0">
              <a:solidFill>
                <a:schemeClr val="accent6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620677" y="4031210"/>
            <a:ext cx="2224017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3</a:t>
            </a:r>
            <a:r>
              <a:rPr lang="en-GB" altLang="en-US" sz="4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.</a:t>
            </a:r>
            <a:r>
              <a:rPr lang="en-GB" altLang="en-US" sz="16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GB" altLang="en-US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Give </a:t>
            </a:r>
            <a:r>
              <a:rPr lang="en-GB" altLang="en-US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3</a:t>
            </a:r>
            <a:r>
              <a:rPr lang="en-GB" altLang="en-US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 points relating to </a:t>
            </a:r>
            <a:r>
              <a:rPr lang="en-GB" altLang="en-US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urban growth.</a:t>
            </a:r>
            <a:endParaRPr lang="en-GB" altLang="en-US" b="1" dirty="0">
              <a:solidFill>
                <a:schemeClr val="accent6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6204587" y="4092945"/>
            <a:ext cx="2168376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6</a:t>
            </a:r>
            <a:r>
              <a:rPr lang="en-GB" altLang="en-US" sz="4000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.</a:t>
            </a:r>
            <a:r>
              <a:rPr lang="en-GB" altLang="en-US" sz="1600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GB" altLang="en-US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Recall </a:t>
            </a:r>
            <a:r>
              <a:rPr lang="en-GB" altLang="en-US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six push/pull factors</a:t>
            </a:r>
            <a:r>
              <a:rPr lang="en-GB" altLang="en-US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 behind </a:t>
            </a:r>
            <a:r>
              <a:rPr lang="en-GB" altLang="en-US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rural-urban migration.</a:t>
            </a:r>
            <a:endParaRPr lang="en-GB" altLang="en-US" b="1" dirty="0">
              <a:solidFill>
                <a:schemeClr val="accent6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76988" y="2349959"/>
            <a:ext cx="2452583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4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2</a:t>
            </a:r>
            <a:r>
              <a:rPr lang="en-GB" altLang="en-US" sz="4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.</a:t>
            </a:r>
            <a:r>
              <a:rPr lang="en-GB" altLang="en-US" sz="16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GB" altLang="en-US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Identify </a:t>
            </a:r>
            <a:r>
              <a:rPr lang="en-GB" altLang="en-US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5</a:t>
            </a:r>
            <a:r>
              <a:rPr lang="en-GB" altLang="en-US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GB" altLang="en-US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new </a:t>
            </a:r>
            <a:r>
              <a:rPr lang="en-GB" altLang="en-US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geographical</a:t>
            </a:r>
            <a:r>
              <a:rPr lang="en-GB" altLang="en-US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 terms </a:t>
            </a:r>
            <a:r>
              <a:rPr lang="en-GB" altLang="en-US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that you have </a:t>
            </a:r>
            <a:r>
              <a:rPr lang="en-GB" altLang="en-US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learnt this week.</a:t>
            </a:r>
            <a:endParaRPr lang="en-GB" altLang="en-US" dirty="0">
              <a:solidFill>
                <a:schemeClr val="accent6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6173836" y="1318626"/>
            <a:ext cx="2343731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4</a:t>
            </a:r>
            <a:r>
              <a:rPr lang="en-GB" altLang="en-US" sz="4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. </a:t>
            </a:r>
            <a:r>
              <a:rPr lang="en-GB" altLang="en-US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List </a:t>
            </a:r>
            <a:r>
              <a:rPr lang="en-GB" altLang="en-US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4</a:t>
            </a:r>
            <a:r>
              <a:rPr lang="en-GB" altLang="en-US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 key </a:t>
            </a:r>
            <a:r>
              <a:rPr lang="en-GB" altLang="en-US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characteristics of megacities.</a:t>
            </a:r>
            <a:endParaRPr lang="en-GB" altLang="en-US" b="1" dirty="0">
              <a:solidFill>
                <a:schemeClr val="accent6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werPoint_grey">
  <a:themeElements>
    <a:clrScheme name="Teachit Geography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5D4"/>
      </a:accent1>
      <a:accent2>
        <a:srgbClr val="75B746"/>
      </a:accent2>
      <a:accent3>
        <a:srgbClr val="707075"/>
      </a:accent3>
      <a:accent4>
        <a:srgbClr val="9D9D9C"/>
      </a:accent4>
      <a:accent5>
        <a:srgbClr val="C5DB8C"/>
      </a:accent5>
      <a:accent6>
        <a:srgbClr val="A8C3D5"/>
      </a:accent6>
      <a:hlink>
        <a:srgbClr val="0095D4"/>
      </a:hlink>
      <a:folHlink>
        <a:srgbClr val="70AD47"/>
      </a:folHlink>
    </a:clrScheme>
    <a:fontScheme name="Custom 2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FE8C4DD4-DA46-41F7-8808-EB2255EDFC29}" vid="{C3E5D2BD-14E9-4DBB-AD6E-FEDBDF6165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PowerPoint_grey</Template>
  <TotalTime>23</TotalTime>
  <Words>60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Urban PowerPoint_grey</vt:lpstr>
      <vt:lpstr>PowerPoint Presentation</vt:lpstr>
    </vt:vector>
  </TitlesOfParts>
  <Company>AQA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Teachit, part of the AQA family</dc:creator>
  <cp:lastModifiedBy>Sam Bailey</cp:lastModifiedBy>
  <cp:revision>6</cp:revision>
  <dcterms:created xsi:type="dcterms:W3CDTF">2016-07-13T10:13:15Z</dcterms:created>
  <dcterms:modified xsi:type="dcterms:W3CDTF">2016-10-19T11:42:03Z</dcterms:modified>
</cp:coreProperties>
</file>