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80168" autoAdjust="0"/>
  </p:normalViewPr>
  <p:slideViewPr>
    <p:cSldViewPr snapToGrid="0">
      <p:cViewPr varScale="1">
        <p:scale>
          <a:sx n="62" d="100"/>
          <a:sy n="62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6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0021_Cairo_in_smog,_2010.JP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Cairo in Smog, </a:t>
            </a:r>
            <a:r>
              <a:rPr lang="en-GB" sz="11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Silar</a:t>
            </a:r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commons.wikimedia.org/wiki/File:0021_Cairo_in_smog,_2010.JPG</a:t>
            </a:r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2010, CC BY-SA 3.0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091518"/>
            <a:ext cx="9144000" cy="771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53303"/>
            <a:ext cx="9144000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2016 AQA. Created by Teachit for AQA.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8060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4"/>
          <p:cNvSpPr txBox="1">
            <a:spLocks/>
          </p:cNvSpPr>
          <p:nvPr/>
        </p:nvSpPr>
        <p:spPr>
          <a:xfrm>
            <a:off x="7080996" y="5782235"/>
            <a:ext cx="2057400" cy="3092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E965D10-87EA-42FC-A04B-873CEE6BCBB4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704" y="6254472"/>
            <a:ext cx="1259840" cy="50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https://upload.wikimedia.org/wikipedia/commons/8/88/0021_Cairo_in_smog,_201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8395"/>
            <a:ext cx="8966532" cy="59849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werPoint_grey">
  <a:themeElements>
    <a:clrScheme name="Teachit Geograph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5D4"/>
      </a:accent1>
      <a:accent2>
        <a:srgbClr val="75B746"/>
      </a:accent2>
      <a:accent3>
        <a:srgbClr val="707075"/>
      </a:accent3>
      <a:accent4>
        <a:srgbClr val="9D9D9C"/>
      </a:accent4>
      <a:accent5>
        <a:srgbClr val="C5DB8C"/>
      </a:accent5>
      <a:accent6>
        <a:srgbClr val="A8C3D5"/>
      </a:accent6>
      <a:hlink>
        <a:srgbClr val="0095D4"/>
      </a:hlink>
      <a:folHlink>
        <a:srgbClr val="70AD47"/>
      </a:folHlink>
    </a:clrScheme>
    <a:fontScheme name="Custom 2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FE8C4DD4-DA46-41F7-8808-EB2255EDFC29}" vid="{C3E5D2BD-14E9-4DBB-AD6E-FEDBDF6165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PowerPoint_grey</Template>
  <TotalTime>1</TotalTime>
  <Words>16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 PowerPoint_grey</vt:lpstr>
      <vt:lpstr>PowerPoint Presentation</vt:lpstr>
    </vt:vector>
  </TitlesOfParts>
  <Company>AQA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Sam Bailey</cp:lastModifiedBy>
  <cp:revision>2</cp:revision>
  <dcterms:created xsi:type="dcterms:W3CDTF">2016-09-08T08:26:57Z</dcterms:created>
  <dcterms:modified xsi:type="dcterms:W3CDTF">2016-10-19T11:02:08Z</dcterms:modified>
</cp:coreProperties>
</file>