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8824" autoAdjust="0"/>
  </p:normalViewPr>
  <p:slideViewPr>
    <p:cSldViewPr snapToGrid="0">
      <p:cViewPr varScale="1">
        <p:scale>
          <a:sx n="61" d="100"/>
          <a:sy n="61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tore.aqa.org.uk/subjects/AQA-40302H-QP-JUN13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tore.aqa.org.uk/subjects/AQA-40302H-W-MS-JUN13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</a:t>
            </a:r>
            <a:r>
              <a:rPr lang="en-GB" baseline="0" dirty="0" smtClean="0"/>
              <a:t> GCSE Geography 2013 </a:t>
            </a:r>
            <a:r>
              <a:rPr lang="en-GB" sz="1200" dirty="0" smtClean="0">
                <a:hlinkClick r:id="rId3"/>
              </a:rPr>
              <a:t>filestore.aqa.org.uk/subjects/AQA-40302H-QP-JUN13.PDF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3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Buddha of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Bamiyan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2009, Buddha_Bamiyan_1963, UNESCO/A </a:t>
            </a:r>
            <a:r>
              <a:rPr lang="en-GB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Lezine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Carl Montgomery. commons.wikimedia.org/w/</a:t>
            </a:r>
            <a:r>
              <a:rPr lang="en-GB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index.php?curid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=8249891, CC BY-SA 3.0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9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Image used courtesy of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WikiWitch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en.wikipedia.org/wiki/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File:Greenwich_Park_Canary_Wharf.jpg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2007,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CC BY-SA 3.0</a:t>
            </a: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1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Image used courtesy of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Nick Wooley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en.wikipedia.org/wiki/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File:Tot_Hill_eviction.jpg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1996,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CC BY-SA 2.5</a:t>
            </a: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5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hlinkClick r:id="rId3"/>
              </a:rPr>
              <a:t>filestore.aqa.org.uk/subjects/AQA-40302H-W-MS-JUN13.PDF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2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91518"/>
            <a:ext cx="9144000" cy="771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53303"/>
            <a:ext cx="91440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Aft>
                <a:spcPts val="0"/>
              </a:spcAft>
            </a:pPr>
            <a:r>
              <a:rPr lang="en-GB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2016 AQA. Created by Teachit for AQA.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8060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/>
        </p:nvSpPr>
        <p:spPr>
          <a:xfrm>
            <a:off x="7080996" y="5782235"/>
            <a:ext cx="2057400" cy="3092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965D10-87EA-42FC-A04B-873CEE6BCBB4}" type="slidenum">
              <a:rPr lang="en-GB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04" y="6254472"/>
            <a:ext cx="1259840" cy="5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66159" y="367021"/>
            <a:ext cx="5211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 sustainability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86" y="1296636"/>
            <a:ext cx="79989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Arial" panose="020B0604020202020204" pitchFamily="34" charset="0"/>
              </a:rPr>
              <a:t>The GCSE Geography syllabus says you should know that:</a:t>
            </a:r>
          </a:p>
          <a:p>
            <a:endParaRPr lang="en-GB" sz="14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urban </a:t>
            </a:r>
            <a:r>
              <a:rPr lang="en-US" sz="2400" dirty="0">
                <a:cs typeface="Arial" panose="020B0604020202020204" pitchFamily="34" charset="0"/>
              </a:rPr>
              <a:t>sustainability </a:t>
            </a:r>
            <a:r>
              <a:rPr lang="en-US" sz="2400" dirty="0" smtClean="0">
                <a:cs typeface="Arial" panose="020B0604020202020204" pitchFamily="34" charset="0"/>
              </a:rPr>
              <a:t>requires management </a:t>
            </a:r>
            <a:r>
              <a:rPr lang="en-US" sz="2400" dirty="0">
                <a:cs typeface="Arial" panose="020B0604020202020204" pitchFamily="34" charset="0"/>
              </a:rPr>
              <a:t>of </a:t>
            </a:r>
            <a:r>
              <a:rPr lang="en-US" sz="2400" dirty="0" smtClean="0">
                <a:cs typeface="Arial" panose="020B0604020202020204" pitchFamily="34" charset="0"/>
              </a:rPr>
              <a:t>resources and transport.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 smtClean="0">
              <a:cs typeface="Arial" panose="020B0604020202020204" pitchFamily="34" charset="0"/>
            </a:endParaRPr>
          </a:p>
          <a:p>
            <a:r>
              <a:rPr lang="en-GB" sz="2400" dirty="0" smtClean="0">
                <a:cs typeface="Arial" panose="020B0604020202020204" pitchFamily="34" charset="0"/>
              </a:rPr>
              <a:t>Are you … </a:t>
            </a:r>
            <a:r>
              <a:rPr lang="en-GB" sz="2400" dirty="0" smtClean="0"/>
              <a:t>	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9773" y="3328416"/>
            <a:ext cx="444445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100% confident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endParaRPr lang="en-GB" sz="1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am okay with this, some work needed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endParaRPr lang="en-GB" sz="1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Definitely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need more revision?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76826" y="3730752"/>
            <a:ext cx="1573755" cy="23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Strategy 3 example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9043" y="1689245"/>
            <a:ext cx="4704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People are much more likely to support ideas if they feel part of a community and, therefore, </a:t>
            </a:r>
            <a:r>
              <a:rPr lang="en-GB" sz="2400" dirty="0" smtClean="0">
                <a:cs typeface="Arial" panose="020B0604020202020204" pitchFamily="34" charset="0"/>
              </a:rPr>
              <a:t>the </a:t>
            </a:r>
            <a:r>
              <a:rPr lang="en-GB" sz="2400" smtClean="0">
                <a:cs typeface="Arial" panose="020B0604020202020204" pitchFamily="34" charset="0"/>
              </a:rPr>
              <a:t>ideas are more </a:t>
            </a:r>
            <a:r>
              <a:rPr lang="en-GB" sz="2400" dirty="0">
                <a:cs typeface="Arial" panose="020B0604020202020204" pitchFamily="34" charset="0"/>
              </a:rPr>
              <a:t>likely to be successful into the future</a:t>
            </a:r>
          </a:p>
        </p:txBody>
      </p:sp>
      <p:pic>
        <p:nvPicPr>
          <p:cNvPr id="4" name="Picture 2" descr="https://upload.wikimedia.org/wikipedia/en/thumb/6/63/Tot_Hill_eviction.jpg/320px-Tot_Hill_evi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92" y="1150389"/>
            <a:ext cx="2935652" cy="4766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1520" y="4400525"/>
            <a:ext cx="373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Protestors being removed after trying to stop the construction of a bypass.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819" y="367021"/>
            <a:ext cx="4890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AQA mark scheme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65" t="10486" r="6435" b="30446"/>
          <a:stretch/>
        </p:blipFill>
        <p:spPr>
          <a:xfrm>
            <a:off x="302011" y="1400963"/>
            <a:ext cx="8539993" cy="34646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35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214" y="367021"/>
            <a:ext cx="5583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Examination question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586" y="1739509"/>
            <a:ext cx="8662828" cy="30435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2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Strategy 1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776" y="1348073"/>
            <a:ext cx="739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Conserving the historic and natural environment makes urban living more sustainable.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" y="3440546"/>
            <a:ext cx="8351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Explain</a:t>
            </a:r>
            <a:r>
              <a:rPr lang="en-GB" sz="3200" dirty="0">
                <a:cs typeface="Arial" panose="020B0604020202020204" pitchFamily="34" charset="0"/>
              </a:rPr>
              <a:t> how this strategy makes urban living more sustainable.</a:t>
            </a:r>
          </a:p>
        </p:txBody>
      </p:sp>
    </p:spTree>
    <p:extLst>
      <p:ext uri="{BB962C8B-B14F-4D97-AF65-F5344CB8AC3E}">
        <p14:creationId xmlns:p14="http://schemas.microsoft.com/office/powerpoint/2010/main" val="13378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Strategy 1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" y="3076229"/>
            <a:ext cx="8351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Once buildings etc. are knocked down they are gone for ever</a:t>
            </a:r>
            <a:r>
              <a:rPr lang="en-GB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1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We are protecting and conserving the historic and natural environment for future generations</a:t>
            </a:r>
            <a:r>
              <a:rPr lang="en-GB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1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If these resources are used up by people today, they will not be available for future generations to use.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776" y="1348073"/>
            <a:ext cx="739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Conserving the historic and natural environment makes urban living more sustainable.</a:t>
            </a:r>
          </a:p>
        </p:txBody>
      </p:sp>
    </p:spTree>
    <p:extLst>
      <p:ext uri="{BB962C8B-B14F-4D97-AF65-F5344CB8AC3E}">
        <p14:creationId xmlns:p14="http://schemas.microsoft.com/office/powerpoint/2010/main" val="25902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Strategy 1 example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" y="1180684"/>
            <a:ext cx="9009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cs typeface="Arial" panose="020B0604020202020204" pitchFamily="34" charset="0"/>
              </a:rPr>
              <a:t>Once buildings etc. are knocked down they are gone forever.</a:t>
            </a:r>
            <a:endParaRPr lang="en-GB" sz="24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1328" y="2011681"/>
            <a:ext cx="3499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The </a:t>
            </a:r>
            <a:r>
              <a:rPr lang="en-US" sz="2400" dirty="0" smtClean="0">
                <a:cs typeface="Arial" panose="020B0604020202020204" pitchFamily="34" charset="0"/>
              </a:rPr>
              <a:t>large Buddha statue at Bamiyan, Afghanistan was hewn from the sandstone cliff in </a:t>
            </a:r>
            <a:r>
              <a:rPr lang="en-US" sz="2400" dirty="0">
                <a:cs typeface="Arial" panose="020B0604020202020204" pitchFamily="34" charset="0"/>
              </a:rPr>
              <a:t>554 </a:t>
            </a:r>
            <a:r>
              <a:rPr lang="en-US" sz="2400" dirty="0" smtClean="0">
                <a:cs typeface="Arial" panose="020B0604020202020204" pitchFamily="34" charset="0"/>
              </a:rPr>
              <a:t>AD.  It was </a:t>
            </a:r>
            <a:r>
              <a:rPr lang="en-GB" sz="2400" dirty="0" smtClean="0">
                <a:cs typeface="Arial" panose="020B0604020202020204" pitchFamily="34" charset="0"/>
              </a:rPr>
              <a:t>dynamited </a:t>
            </a:r>
            <a:r>
              <a:rPr lang="en-GB" sz="2400" dirty="0">
                <a:cs typeface="Arial" panose="020B0604020202020204" pitchFamily="34" charset="0"/>
              </a:rPr>
              <a:t>and destroyed in </a:t>
            </a:r>
            <a:r>
              <a:rPr lang="en-GB" sz="2400" dirty="0" smtClean="0">
                <a:cs typeface="Arial" panose="020B0604020202020204" pitchFamily="34" charset="0"/>
              </a:rPr>
              <a:t>2001 after </a:t>
            </a:r>
            <a:r>
              <a:rPr lang="en-GB" sz="2400" dirty="0">
                <a:cs typeface="Arial" panose="020B0604020202020204" pitchFamily="34" charset="0"/>
              </a:rPr>
              <a:t>the Taliban government declared </a:t>
            </a:r>
            <a:r>
              <a:rPr lang="en-GB" sz="2400" dirty="0" smtClean="0">
                <a:cs typeface="Arial" panose="020B0604020202020204" pitchFamily="34" charset="0"/>
              </a:rPr>
              <a:t>it was an idol.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0" y="1859036"/>
            <a:ext cx="4767868" cy="3932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96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Strategy 2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776" y="1580548"/>
            <a:ext cx="739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cs typeface="Arial" panose="020B0604020202020204" pitchFamily="34" charset="0"/>
              </a:rPr>
              <a:t>Providing adequate open space makes urban living more sustainable.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" y="3440546"/>
            <a:ext cx="8351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Explain</a:t>
            </a:r>
            <a:r>
              <a:rPr lang="en-GB" sz="3200" dirty="0">
                <a:cs typeface="Arial" panose="020B0604020202020204" pitchFamily="34" charset="0"/>
              </a:rPr>
              <a:t> how this strategy makes urban living more sustainable.</a:t>
            </a:r>
          </a:p>
        </p:txBody>
      </p:sp>
    </p:spTree>
    <p:extLst>
      <p:ext uri="{BB962C8B-B14F-4D97-AF65-F5344CB8AC3E}">
        <p14:creationId xmlns:p14="http://schemas.microsoft.com/office/powerpoint/2010/main" val="3861995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Strategy 2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" y="3076229"/>
            <a:ext cx="8351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Existing areas, like parks, need to be left alone because they are important for people’s social well-being</a:t>
            </a:r>
            <a:r>
              <a:rPr lang="en-GB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1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If they are built on, they will be difficult to restore for the future</a:t>
            </a:r>
            <a:r>
              <a:rPr lang="en-GB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1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The loss of parks make have an impact on people’s health, e.g. less outdoor sport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874776" y="1580548"/>
            <a:ext cx="739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cs typeface="Arial" panose="020B0604020202020204" pitchFamily="34" charset="0"/>
              </a:rPr>
              <a:t>Providing adequate open space makes urban living more sustainable.</a:t>
            </a:r>
            <a:endParaRPr lang="en-GB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5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Strategy 2 example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863" y="1180684"/>
            <a:ext cx="8622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cs typeface="Arial" panose="020B0604020202020204" pitchFamily="34" charset="0"/>
              </a:rPr>
              <a:t>Existing areas, like parks, need to left alone because they are important for people’s social well-being.</a:t>
            </a:r>
            <a:endParaRPr lang="en-GB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2" descr="File:Greenwich Park Canary Wha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3" y="2042614"/>
            <a:ext cx="5513246" cy="36754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52826" y="2910866"/>
            <a:ext cx="2665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Greenwich Park, one of the green lungs of London with view over Canary Wharf.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56961"/>
            <a:ext cx="519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Strategy 3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776" y="1348073"/>
            <a:ext cx="739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cs typeface="Arial" panose="020B0604020202020204" pitchFamily="34" charset="0"/>
              </a:rPr>
              <a:t>Including local people in the decisions-making process makes urban living more sustainable.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" y="3440546"/>
            <a:ext cx="8351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Explain</a:t>
            </a:r>
            <a:r>
              <a:rPr lang="en-GB" sz="3200" dirty="0">
                <a:cs typeface="Arial" panose="020B0604020202020204" pitchFamily="34" charset="0"/>
              </a:rPr>
              <a:t> how this strategy makes urban living more sustainable.</a:t>
            </a:r>
          </a:p>
        </p:txBody>
      </p:sp>
    </p:spTree>
    <p:extLst>
      <p:ext uri="{BB962C8B-B14F-4D97-AF65-F5344CB8AC3E}">
        <p14:creationId xmlns:p14="http://schemas.microsoft.com/office/powerpoint/2010/main" val="2857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werPoint_grey">
  <a:themeElements>
    <a:clrScheme name="Teachit Geograph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5D4"/>
      </a:accent1>
      <a:accent2>
        <a:srgbClr val="75B746"/>
      </a:accent2>
      <a:accent3>
        <a:srgbClr val="707075"/>
      </a:accent3>
      <a:accent4>
        <a:srgbClr val="9D9D9C"/>
      </a:accent4>
      <a:accent5>
        <a:srgbClr val="C5DB8C"/>
      </a:accent5>
      <a:accent6>
        <a:srgbClr val="A8C3D5"/>
      </a:accent6>
      <a:hlink>
        <a:srgbClr val="0095D4"/>
      </a:hlink>
      <a:folHlink>
        <a:srgbClr val="70AD47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E8C4DD4-DA46-41F7-8808-EB2255EDFC29}" vid="{C3E5D2BD-14E9-4DBB-AD6E-FEDBDF6165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achit Geography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95D4"/>
    </a:accent1>
    <a:accent2>
      <a:srgbClr val="75B746"/>
    </a:accent2>
    <a:accent3>
      <a:srgbClr val="707075"/>
    </a:accent3>
    <a:accent4>
      <a:srgbClr val="9D9D9C"/>
    </a:accent4>
    <a:accent5>
      <a:srgbClr val="C5DB8C"/>
    </a:accent5>
    <a:accent6>
      <a:srgbClr val="A8C3D5"/>
    </a:accent6>
    <a:hlink>
      <a:srgbClr val="0095D4"/>
    </a:hlink>
    <a:folHlink>
      <a:srgbClr val="70AD47"/>
    </a:folHlink>
  </a:clrScheme>
</a:themeOverride>
</file>

<file path=ppt/theme/themeOverride2.xml><?xml version="1.0" encoding="utf-8"?>
<a:themeOverride xmlns:a="http://schemas.openxmlformats.org/drawingml/2006/main">
  <a:clrScheme name="Teachit Geography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95D4"/>
    </a:accent1>
    <a:accent2>
      <a:srgbClr val="75B746"/>
    </a:accent2>
    <a:accent3>
      <a:srgbClr val="707075"/>
    </a:accent3>
    <a:accent4>
      <a:srgbClr val="9D9D9C"/>
    </a:accent4>
    <a:accent5>
      <a:srgbClr val="C5DB8C"/>
    </a:accent5>
    <a:accent6>
      <a:srgbClr val="A8C3D5"/>
    </a:accent6>
    <a:hlink>
      <a:srgbClr val="0095D4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437</Words>
  <Application>Microsoft Office PowerPoint</Application>
  <PresentationFormat>On-screen Show (4:3)</PresentationFormat>
  <Paragraphs>56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PowerPoint_grey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the AQA family</dc:creator>
  <cp:lastModifiedBy>Sam Bailey</cp:lastModifiedBy>
  <cp:revision>10</cp:revision>
  <dcterms:created xsi:type="dcterms:W3CDTF">2016-09-07T11:48:40Z</dcterms:created>
  <dcterms:modified xsi:type="dcterms:W3CDTF">2016-10-19T10:39:03Z</dcterms:modified>
</cp:coreProperties>
</file>