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08788" cy="9940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cy Haslam" initials="LH" lastIdx="3" clrIdx="0"/>
  <p:cmAuthor id="1" name="AQA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E24646"/>
    <a:srgbClr val="E55959"/>
    <a:srgbClr val="E66060"/>
    <a:srgbClr val="E76767"/>
    <a:srgbClr val="DE3030"/>
    <a:srgbClr val="66CCFF"/>
    <a:srgbClr val="F59395"/>
    <a:srgbClr val="EE205B"/>
    <a:srgbClr val="F7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38" y="-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10" d="100"/>
          <a:sy n="110" d="100"/>
        </p:scale>
        <p:origin x="-900" y="1836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4185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© </a:t>
            </a:r>
            <a:r>
              <a:rPr lang="en-GB" smtClean="0"/>
              <a:t>www.teachitenglish.co.uk 2018</a:t>
            </a:r>
            <a:endParaRPr lang="en-GB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04185"/>
            <a:ext cx="2950475" cy="49877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1E142A49-1347-47E6-B0AF-4CE17E58148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9768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713CB-5AA8-4BFB-8670-2E777FCB22C8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8C427-80EE-4AC1-ADDC-92605766A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63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8C427-80EE-4AC1-ADDC-92605766A31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084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8C427-80EE-4AC1-ADDC-92605766A31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47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8C427-80EE-4AC1-ADDC-92605766A31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47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8C427-80EE-4AC1-ADDC-92605766A31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47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8C427-80EE-4AC1-ADDC-92605766A31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083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© Tony </a:t>
            </a:r>
            <a:r>
              <a:rPr lang="en-GB" dirty="0" err="1" smtClean="0"/>
              <a:t>Nordin</a:t>
            </a:r>
            <a:r>
              <a:rPr lang="en-GB" dirty="0" smtClean="0"/>
              <a:t>, 2009, commons.wikimedia.org/wiki/File:Yule_goat_Gefle_Sweden_2009_crop.jpg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8C427-80EE-4AC1-ADDC-92605766A31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47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8C427-80EE-4AC1-ADDC-92605766A31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47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8C427-80EE-4AC1-ADDC-92605766A31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47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8C427-80EE-4AC1-ADDC-92605766A31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47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8C427-80EE-4AC1-ADDC-92605766A31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47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8C427-80EE-4AC1-ADDC-92605766A31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47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© </a:t>
            </a:r>
            <a:r>
              <a:rPr lang="en-GB" dirty="0" err="1" smtClean="0"/>
              <a:t>daveynin</a:t>
            </a:r>
            <a:r>
              <a:rPr lang="en-GB" dirty="0" smtClean="0"/>
              <a:t>, 2011, www.flickr.com/photos/daveynin/6496915265/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8C427-80EE-4AC1-ADDC-92605766A31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47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568952" cy="14700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424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7128FF-459F-4469-84AF-F54888ECF45C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D44478-3E2B-46F4-A34E-3D889D37FC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204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7128FF-459F-4469-84AF-F54888ECF45C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D44478-3E2B-46F4-A34E-3D889D37FC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849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7128FF-459F-4469-84AF-F54888ECF45C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D44478-3E2B-46F4-A34E-3D889D37FC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25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7128FF-459F-4469-84AF-F54888ECF45C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D44478-3E2B-46F4-A34E-3D889D37FC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214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7128FF-459F-4469-84AF-F54888ECF45C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D44478-3E2B-46F4-A34E-3D889D37FC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08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7128FF-459F-4469-84AF-F54888ECF45C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D44478-3E2B-46F4-A34E-3D889D37FC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15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7128FF-459F-4469-84AF-F54888ECF45C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D44478-3E2B-46F4-A34E-3D889D37FC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66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7128FF-459F-4469-84AF-F54888ECF45C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D44478-3E2B-46F4-A34E-3D889D37FC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94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7128FF-459F-4469-84AF-F54888ECF45C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D44478-3E2B-46F4-A34E-3D889D37FC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07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7128FF-459F-4469-84AF-F54888ECF45C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D44478-3E2B-46F4-A34E-3D889D37FC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97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7128FF-459F-4469-84AF-F54888ECF45C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D44478-3E2B-46F4-A34E-3D889D37FC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13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24646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subtitle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8" name="TextBox 7"/>
          <p:cNvSpPr txBox="1">
            <a:spLocks noChangeArrowheads="1"/>
          </p:cNvSpPr>
          <p:nvPr userDrawn="1"/>
        </p:nvSpPr>
        <p:spPr bwMode="auto">
          <a:xfrm>
            <a:off x="0" y="6597650"/>
            <a:ext cx="3492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0" dirty="0" smtClean="0">
                <a:latin typeface="Arial" pitchFamily="34" charset="0"/>
              </a:rPr>
              <a:t>© www.teachitmaths.co.uk 2018</a:t>
            </a:r>
          </a:p>
        </p:txBody>
      </p:sp>
      <p:sp>
        <p:nvSpPr>
          <p:cNvPr id="1029" name="TextBox 8"/>
          <p:cNvSpPr txBox="1">
            <a:spLocks noChangeArrowheads="1"/>
          </p:cNvSpPr>
          <p:nvPr userDrawn="1"/>
        </p:nvSpPr>
        <p:spPr bwMode="auto">
          <a:xfrm>
            <a:off x="2916238" y="6597650"/>
            <a:ext cx="34909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+mj-lt"/>
              <a:buNone/>
              <a:defRPr/>
            </a:pPr>
            <a:r>
              <a:rPr lang="en-GB" altLang="en-US" sz="1000" dirty="0" smtClean="0">
                <a:latin typeface="Arial" pitchFamily="34" charset="0"/>
              </a:rPr>
              <a:t>33620</a:t>
            </a:r>
            <a:endParaRPr lang="en-GB" altLang="en-US" sz="1000" dirty="0" smtClean="0">
              <a:latin typeface="Arial" pitchFamily="34" charset="0"/>
            </a:endParaRPr>
          </a:p>
        </p:txBody>
      </p:sp>
      <p:sp>
        <p:nvSpPr>
          <p:cNvPr id="1030" name="TextBox 9"/>
          <p:cNvSpPr txBox="1">
            <a:spLocks noChangeArrowheads="1"/>
          </p:cNvSpPr>
          <p:nvPr userDrawn="1"/>
        </p:nvSpPr>
        <p:spPr bwMode="auto">
          <a:xfrm>
            <a:off x="5651500" y="6597650"/>
            <a:ext cx="3492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buFont typeface="+mj-lt"/>
              <a:buNone/>
              <a:defRPr/>
            </a:pPr>
            <a:fld id="{C5839DFD-DFC8-4778-8AB2-3F1840C76FF1}" type="slidenum">
              <a:rPr lang="en-GB" altLang="en-US" sz="1000" smtClean="0">
                <a:latin typeface="Arial" pitchFamily="34" charset="0"/>
              </a:rPr>
              <a:pPr algn="r" eaLnBrk="1" hangingPunct="1">
                <a:buFont typeface="+mj-lt"/>
                <a:buNone/>
                <a:defRPr/>
              </a:pPr>
              <a:t>‹#›</a:t>
            </a:fld>
            <a:endParaRPr lang="en-GB" altLang="en-US" sz="1000" smtClean="0"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6" r="53735" b="50000"/>
          <a:stretch/>
        </p:blipFill>
        <p:spPr>
          <a:xfrm>
            <a:off x="1" y="43830"/>
            <a:ext cx="710828" cy="9698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4" t="82062" r="939" b="-1043"/>
          <a:stretch/>
        </p:blipFill>
        <p:spPr>
          <a:xfrm>
            <a:off x="0" y="-2"/>
            <a:ext cx="2781001" cy="8824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6" r="274" b="46959"/>
          <a:stretch/>
        </p:blipFill>
        <p:spPr>
          <a:xfrm>
            <a:off x="8421040" y="2276872"/>
            <a:ext cx="594258" cy="6048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31" r="61229" b="1462"/>
          <a:stretch/>
        </p:blipFill>
        <p:spPr>
          <a:xfrm>
            <a:off x="6875054" y="-2"/>
            <a:ext cx="2268946" cy="19495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3735" b="1462"/>
          <a:stretch/>
        </p:blipFill>
        <p:spPr>
          <a:xfrm rot="18685889">
            <a:off x="72799" y="5560244"/>
            <a:ext cx="1156779" cy="11074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16" r="84305" b="1462"/>
          <a:stretch/>
        </p:blipFill>
        <p:spPr>
          <a:xfrm>
            <a:off x="8676456" y="4922690"/>
            <a:ext cx="467545" cy="13434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4" t="53232" r="11726" b="-1043"/>
          <a:stretch/>
        </p:blipFill>
        <p:spPr>
          <a:xfrm>
            <a:off x="8475669" y="4305174"/>
            <a:ext cx="668332" cy="6657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16" r="56731" b="1462"/>
          <a:stretch/>
        </p:blipFill>
        <p:spPr>
          <a:xfrm rot="19896516">
            <a:off x="2107009" y="487618"/>
            <a:ext cx="678373" cy="7070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10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6" r="274" b="46959"/>
          <a:stretch/>
        </p:blipFill>
        <p:spPr>
          <a:xfrm>
            <a:off x="-10469" y="5079664"/>
            <a:ext cx="460239" cy="4684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1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5" t="50000" r="53735" b="1462"/>
          <a:stretch/>
        </p:blipFill>
        <p:spPr>
          <a:xfrm>
            <a:off x="-32921" y="1206486"/>
            <a:ext cx="441175" cy="7547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1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4" t="53232" r="-8416" b="-1043"/>
          <a:stretch/>
        </p:blipFill>
        <p:spPr>
          <a:xfrm>
            <a:off x="5314411" y="6321496"/>
            <a:ext cx="674177" cy="4600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2464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subtitle style</a:t>
            </a:r>
            <a:endParaRPr lang="en-GB" altLang="en-US" smtClean="0"/>
          </a:p>
        </p:txBody>
      </p:sp>
      <p:sp>
        <p:nvSpPr>
          <p:cNvPr id="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53" name="TextBox 7"/>
          <p:cNvSpPr txBox="1">
            <a:spLocks noChangeArrowheads="1"/>
          </p:cNvSpPr>
          <p:nvPr userDrawn="1"/>
        </p:nvSpPr>
        <p:spPr bwMode="auto">
          <a:xfrm>
            <a:off x="0" y="6597650"/>
            <a:ext cx="3492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0" dirty="0" smtClean="0">
                <a:latin typeface="Arial" pitchFamily="34" charset="0"/>
              </a:rPr>
              <a:t>© www.teachitmaths.co.uk 2018</a:t>
            </a:r>
          </a:p>
        </p:txBody>
      </p:sp>
      <p:sp>
        <p:nvSpPr>
          <p:cNvPr id="54" name="TextBox 8"/>
          <p:cNvSpPr txBox="1">
            <a:spLocks noChangeArrowheads="1"/>
          </p:cNvSpPr>
          <p:nvPr userDrawn="1"/>
        </p:nvSpPr>
        <p:spPr bwMode="auto">
          <a:xfrm>
            <a:off x="2916238" y="6597650"/>
            <a:ext cx="34909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+mj-lt"/>
              <a:buNone/>
              <a:defRPr/>
            </a:pPr>
            <a:r>
              <a:rPr lang="en-GB" altLang="en-US" sz="1000" dirty="0" smtClean="0">
                <a:latin typeface="Arial" pitchFamily="34" charset="0"/>
              </a:rPr>
              <a:t>33620</a:t>
            </a:r>
            <a:endParaRPr lang="en-GB" altLang="en-US" sz="1000" dirty="0" smtClean="0">
              <a:latin typeface="Arial" pitchFamily="34" charset="0"/>
            </a:endParaRPr>
          </a:p>
        </p:txBody>
      </p:sp>
      <p:sp>
        <p:nvSpPr>
          <p:cNvPr id="55" name="TextBox 9"/>
          <p:cNvSpPr txBox="1">
            <a:spLocks noChangeArrowheads="1"/>
          </p:cNvSpPr>
          <p:nvPr userDrawn="1"/>
        </p:nvSpPr>
        <p:spPr bwMode="auto">
          <a:xfrm>
            <a:off x="5651500" y="6597650"/>
            <a:ext cx="3492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buFont typeface="+mj-lt"/>
              <a:buNone/>
              <a:defRPr/>
            </a:pPr>
            <a:fld id="{C5839DFD-DFC8-4778-8AB2-3F1840C76FF1}" type="slidenum">
              <a:rPr lang="en-GB" altLang="en-US" sz="1000" smtClean="0">
                <a:latin typeface="Arial" pitchFamily="34" charset="0"/>
              </a:rPr>
              <a:pPr algn="r" eaLnBrk="1" hangingPunct="1">
                <a:buFont typeface="+mj-lt"/>
                <a:buNone/>
                <a:defRPr/>
              </a:pPr>
              <a:t>‹#›</a:t>
            </a:fld>
            <a:endParaRPr lang="en-GB" altLang="en-US" sz="10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03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ww.stem.org.uk/news-and-views/opinions/christmas-teaching-resources-and-idea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tro.co.uk/2017/12/13/can-you-remember-all-the-words-to-these-christmas-carols-6991582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6.png"/><Relationship Id="rId18" Type="http://schemas.openxmlformats.org/officeDocument/2006/relationships/slide" Target="slide10.xml"/><Relationship Id="rId26" Type="http://schemas.openxmlformats.org/officeDocument/2006/relationships/slide" Target="slide14.xml"/><Relationship Id="rId39" Type="http://schemas.openxmlformats.org/officeDocument/2006/relationships/image" Target="../media/image27.png"/><Relationship Id="rId3" Type="http://schemas.openxmlformats.org/officeDocument/2006/relationships/image" Target="../media/image11.png"/><Relationship Id="rId21" Type="http://schemas.openxmlformats.org/officeDocument/2006/relationships/image" Target="../media/image20.png"/><Relationship Id="rId34" Type="http://schemas.openxmlformats.org/officeDocument/2006/relationships/image" Target="../media/image25.png"/><Relationship Id="rId42" Type="http://schemas.openxmlformats.org/officeDocument/2006/relationships/image" Target="../media/image28.png"/><Relationship Id="rId7" Type="http://schemas.openxmlformats.org/officeDocument/2006/relationships/image" Target="../media/image13.png"/><Relationship Id="rId12" Type="http://schemas.openxmlformats.org/officeDocument/2006/relationships/slide" Target="slide7.xml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33" Type="http://schemas.openxmlformats.org/officeDocument/2006/relationships/slide" Target="slide19.xml"/><Relationship Id="rId38" Type="http://schemas.openxmlformats.org/officeDocument/2006/relationships/slide" Target="slide22.xml"/><Relationship Id="rId2" Type="http://schemas.openxmlformats.org/officeDocument/2006/relationships/notesSlide" Target="../notesSlides/notesSlide1.xml"/><Relationship Id="rId16" Type="http://schemas.openxmlformats.org/officeDocument/2006/relationships/slide" Target="slide9.xml"/><Relationship Id="rId20" Type="http://schemas.openxmlformats.org/officeDocument/2006/relationships/slide" Target="slide11.xml"/><Relationship Id="rId29" Type="http://schemas.openxmlformats.org/officeDocument/2006/relationships/slide" Target="slide17.xml"/><Relationship Id="rId41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15.png"/><Relationship Id="rId24" Type="http://schemas.openxmlformats.org/officeDocument/2006/relationships/slide" Target="slide13.xml"/><Relationship Id="rId32" Type="http://schemas.openxmlformats.org/officeDocument/2006/relationships/image" Target="../media/image24.png"/><Relationship Id="rId37" Type="http://schemas.openxmlformats.org/officeDocument/2006/relationships/image" Target="../media/image26.png"/><Relationship Id="rId40" Type="http://schemas.openxmlformats.org/officeDocument/2006/relationships/slide" Target="slide23.xml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28" Type="http://schemas.openxmlformats.org/officeDocument/2006/relationships/slide" Target="slide16.xml"/><Relationship Id="rId36" Type="http://schemas.openxmlformats.org/officeDocument/2006/relationships/slide" Target="slide21.xml"/><Relationship Id="rId10" Type="http://schemas.openxmlformats.org/officeDocument/2006/relationships/slide" Target="slide6.xml"/><Relationship Id="rId19" Type="http://schemas.openxmlformats.org/officeDocument/2006/relationships/image" Target="../media/image19.png"/><Relationship Id="rId31" Type="http://schemas.openxmlformats.org/officeDocument/2006/relationships/slide" Target="slide18.xml"/><Relationship Id="rId44" Type="http://schemas.openxmlformats.org/officeDocument/2006/relationships/image" Target="../media/image29.png"/><Relationship Id="rId4" Type="http://schemas.openxmlformats.org/officeDocument/2006/relationships/slide" Target="slide3.xml"/><Relationship Id="rId9" Type="http://schemas.openxmlformats.org/officeDocument/2006/relationships/image" Target="../media/image14.png"/><Relationship Id="rId14" Type="http://schemas.openxmlformats.org/officeDocument/2006/relationships/slide" Target="slide8.xml"/><Relationship Id="rId22" Type="http://schemas.openxmlformats.org/officeDocument/2006/relationships/slide" Target="slide12.xml"/><Relationship Id="rId27" Type="http://schemas.openxmlformats.org/officeDocument/2006/relationships/slide" Target="slide15.xml"/><Relationship Id="rId30" Type="http://schemas.openxmlformats.org/officeDocument/2006/relationships/image" Target="../media/image23.png"/><Relationship Id="rId35" Type="http://schemas.openxmlformats.org/officeDocument/2006/relationships/slide" Target="slide20.xml"/><Relationship Id="rId43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wAyZZTq7E4" TargetMode="External"/><Relationship Id="rId7" Type="http://schemas.openxmlformats.org/officeDocument/2006/relationships/image" Target="../media/image30.png"/><Relationship Id="rId2" Type="http://schemas.openxmlformats.org/officeDocument/2006/relationships/hyperlink" Target="https://www.youtube.com/watch?v=E8gmARGvPlI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31.jpeg"/><Relationship Id="rId4" Type="http://schemas.openxmlformats.org/officeDocument/2006/relationships/hyperlink" Target="https://www.youtube.com/watch?v=yXQViqx6GMY&amp;list=RDyXQViqx6GMY&amp;start_radio=1&amp;t=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2000" y="476672"/>
            <a:ext cx="8100000" cy="1328023"/>
          </a:xfrm>
          <a:prstGeom prst="roundRect">
            <a:avLst/>
          </a:prstGeom>
          <a:solidFill>
            <a:schemeClr val="accent5"/>
          </a:solidFill>
          <a:ln w="28575">
            <a:noFill/>
          </a:ln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bg1"/>
                </a:solidFill>
                <a:latin typeface="Trebuchet MS" panose="020B0603020202020204" pitchFamily="34" charset="0"/>
              </a:rPr>
              <a:t>Christmas advent </a:t>
            </a:r>
            <a:r>
              <a:rPr lang="en-GB" sz="4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calendar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Tutor </a:t>
            </a:r>
            <a:r>
              <a:rPr lang="en-GB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time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22000" y="1988840"/>
            <a:ext cx="8100000" cy="4416528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3700" dirty="0" smtClean="0">
                <a:latin typeface="Trebuchet MS" pitchFamily="34" charset="0"/>
              </a:rPr>
              <a:t>Click on a date to reveal a festive tutor time idea, activity or game. </a:t>
            </a: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en-US" dirty="0" smtClean="0">
              <a:latin typeface="Trebuchet MS" pitchFamily="34" charset="0"/>
            </a:endParaRP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3700" dirty="0" smtClean="0">
                <a:latin typeface="Trebuchet MS" pitchFamily="34" charset="0"/>
              </a:rPr>
              <a:t>When you have finished, click ‘back’ to return to the date page.</a:t>
            </a:r>
            <a:endParaRPr lang="en-GB" altLang="en-US" sz="37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2000" y="476672"/>
            <a:ext cx="8100000" cy="1328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dirty="0" smtClean="0">
                <a:latin typeface="Trebuchet MS" panose="020B0603020202020204" pitchFamily="34" charset="0"/>
              </a:rPr>
              <a:t>8</a:t>
            </a:r>
            <a:r>
              <a:rPr lang="en-GB" sz="4000" baseline="30000" dirty="0" smtClean="0">
                <a:latin typeface="Trebuchet MS" panose="020B0603020202020204" pitchFamily="34" charset="0"/>
              </a:rPr>
              <a:t>th</a:t>
            </a:r>
            <a:r>
              <a:rPr lang="en-GB" sz="4000" dirty="0" smtClean="0">
                <a:latin typeface="Trebuchet MS" panose="020B0603020202020204" pitchFamily="34" charset="0"/>
              </a:rPr>
              <a:t> December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3200" dirty="0" smtClean="0">
                <a:latin typeface="Trebuchet MS" panose="020B0603020202020204" pitchFamily="34" charset="0"/>
              </a:rPr>
              <a:t>(17 days to go)</a:t>
            </a:r>
            <a:endParaRPr lang="en-GB" sz="3200" dirty="0">
              <a:latin typeface="Trebuchet MS" panose="020B0603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2000" y="1916832"/>
            <a:ext cx="8100000" cy="3108544"/>
            <a:chOff x="522000" y="1916832"/>
            <a:chExt cx="8100000" cy="3108544"/>
          </a:xfrm>
        </p:grpSpPr>
        <p:sp>
          <p:nvSpPr>
            <p:cNvPr id="3" name="Rounded Rectangle 2"/>
            <p:cNvSpPr/>
            <p:nvPr/>
          </p:nvSpPr>
          <p:spPr>
            <a:xfrm>
              <a:off x="522000" y="1916832"/>
              <a:ext cx="8100000" cy="64698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altLang="en-US" sz="3200" b="1" dirty="0" smtClean="0">
                  <a:latin typeface="Trebuchet MS" pitchFamily="34" charset="0"/>
                </a:rPr>
                <a:t>Christmas cheers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22000" y="2563818"/>
              <a:ext cx="8100000" cy="2461558"/>
            </a:xfrm>
            <a:prstGeom prst="roundRect">
              <a:avLst>
                <a:gd name="adj" fmla="val 7640"/>
              </a:avLst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GB" altLang="en-US" sz="2600" b="1" dirty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In your opinion, who has changed the world for the better this year? </a:t>
              </a:r>
              <a:endParaRPr lang="en-GB" altLang="en-US" sz="2600" b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endParaRPr>
            </a:p>
            <a:p>
              <a:pPr eaLnBrk="1" hangingPunct="1">
                <a:defRPr/>
              </a:pPr>
              <a:endParaRPr lang="en-GB" altLang="en-US" sz="1200" dirty="0" smtClean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  <a:p>
              <a:pPr eaLnBrk="1" hangingPunct="1">
                <a:defRPr/>
              </a:pPr>
              <a:r>
                <a:rPr lang="en-GB" altLang="en-US" sz="2400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Who should we be toasting on Christmas day – and why?</a:t>
              </a:r>
            </a:p>
            <a:p>
              <a:pPr eaLnBrk="1" hangingPunct="1">
                <a:defRPr/>
              </a:pPr>
              <a:endParaRPr lang="en-GB" altLang="en-US" sz="1200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  <a:p>
              <a:pPr eaLnBrk="1" hangingPunct="1">
                <a:defRPr/>
              </a:pPr>
              <a:r>
                <a:rPr lang="en-GB" altLang="en-US" sz="24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Share your ideas in small groups, and be prepared to share with the whole tutor group.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8583" y="5085184"/>
            <a:ext cx="6635706" cy="1380411"/>
            <a:chOff x="528582" y="5139295"/>
            <a:chExt cx="6903827" cy="1380411"/>
          </a:xfrm>
        </p:grpSpPr>
        <p:sp>
          <p:nvSpPr>
            <p:cNvPr id="10" name="Rounded Rectangle 9"/>
            <p:cNvSpPr/>
            <p:nvPr/>
          </p:nvSpPr>
          <p:spPr>
            <a:xfrm>
              <a:off x="528582" y="5139295"/>
              <a:ext cx="6903827" cy="1380411"/>
            </a:xfrm>
            <a:prstGeom prst="roundRect">
              <a:avLst>
                <a:gd name="adj" fmla="val 4054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altLang="en-US" sz="2400" b="1" dirty="0" smtClean="0">
                  <a:solidFill>
                    <a:schemeClr val="bg1"/>
                  </a:solidFill>
                  <a:latin typeface="Trebuchet MS" pitchFamily="34" charset="0"/>
                </a:rPr>
                <a:t>Odd Christmas fact</a:t>
              </a:r>
            </a:p>
            <a:p>
              <a:pPr algn="ctr" eaLnBrk="1" hangingPunct="1"/>
              <a:endParaRPr lang="en-GB" altLang="en-US" sz="1600" b="1" dirty="0">
                <a:solidFill>
                  <a:schemeClr val="bg1"/>
                </a:solidFill>
                <a:latin typeface="Trebuchet MS" pitchFamily="34" charset="0"/>
              </a:endParaRPr>
            </a:p>
            <a:p>
              <a:pPr algn="ctr" eaLnBrk="1" hangingPunct="1"/>
              <a:endParaRPr lang="en-GB" altLang="en-US" sz="1600" b="1" dirty="0" smtClean="0">
                <a:solidFill>
                  <a:schemeClr val="bg1"/>
                </a:solidFill>
                <a:latin typeface="Trebuchet MS" pitchFamily="34" charset="0"/>
              </a:endParaRPr>
            </a:p>
            <a:p>
              <a:pPr algn="ctr" eaLnBrk="1" hangingPunct="1"/>
              <a:endParaRPr lang="en-GB" altLang="en-US" sz="2400" b="1" dirty="0">
                <a:latin typeface="Trebuchet MS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09143" y="5609890"/>
              <a:ext cx="6455145" cy="735270"/>
            </a:xfrm>
            <a:prstGeom prst="roundRect">
              <a:avLst>
                <a:gd name="adj" fmla="val 7640"/>
              </a:avLst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GB" altLang="en-US" sz="2000" dirty="0" smtClean="0">
                  <a:latin typeface="Trebuchet MS" panose="020B0603020202020204" pitchFamily="34" charset="0"/>
                </a:rPr>
                <a:t>In Germany and Poland, finding a spider’s web on a Christmas tree is believed to be good luck. </a:t>
              </a:r>
              <a:endParaRPr lang="en-GB" altLang="en-US" sz="2000" dirty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32410" y="5013176"/>
            <a:ext cx="1556711" cy="1828603"/>
            <a:chOff x="6995638" y="4816730"/>
            <a:chExt cx="1752826" cy="2058971"/>
          </a:xfrm>
        </p:grpSpPr>
        <p:pic>
          <p:nvPicPr>
            <p:cNvPr id="13" name="Picture 1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638" y="4816730"/>
              <a:ext cx="1752826" cy="2058971"/>
            </a:xfrm>
            <a:prstGeom prst="rect">
              <a:avLst/>
            </a:prstGeom>
          </p:spPr>
        </p:pic>
        <p:sp>
          <p:nvSpPr>
            <p:cNvPr id="14" name="TextBox 13">
              <a:hlinkClick r:id="rId2" action="ppaction://hlinksldjump"/>
            </p:cNvPr>
            <p:cNvSpPr txBox="1"/>
            <p:nvPr/>
          </p:nvSpPr>
          <p:spPr>
            <a:xfrm>
              <a:off x="7099136" y="5303208"/>
              <a:ext cx="15121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Go</a:t>
              </a:r>
            </a:p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back</a:t>
              </a:r>
              <a:endParaRPr lang="en-GB" sz="36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14495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2000" y="476672"/>
            <a:ext cx="8100000" cy="1328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dirty="0">
                <a:latin typeface="Trebuchet MS" panose="020B0603020202020204" pitchFamily="34" charset="0"/>
              </a:rPr>
              <a:t>9</a:t>
            </a:r>
            <a:r>
              <a:rPr lang="en-GB" sz="4000" baseline="30000" dirty="0" smtClean="0">
                <a:latin typeface="Trebuchet MS" panose="020B0603020202020204" pitchFamily="34" charset="0"/>
              </a:rPr>
              <a:t>th</a:t>
            </a:r>
            <a:r>
              <a:rPr lang="en-GB" sz="4000" dirty="0" smtClean="0">
                <a:latin typeface="Trebuchet MS" panose="020B0603020202020204" pitchFamily="34" charset="0"/>
              </a:rPr>
              <a:t> December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3200" dirty="0" smtClean="0">
                <a:latin typeface="Trebuchet MS" panose="020B0603020202020204" pitchFamily="34" charset="0"/>
              </a:rPr>
              <a:t>(16 days to go)</a:t>
            </a:r>
            <a:endParaRPr lang="en-GB" sz="3200" dirty="0">
              <a:latin typeface="Trebuchet MS" panose="020B0603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2000" y="1916832"/>
            <a:ext cx="8100000" cy="4714985"/>
            <a:chOff x="522000" y="1916832"/>
            <a:chExt cx="8100000" cy="4714985"/>
          </a:xfrm>
        </p:grpSpPr>
        <p:sp>
          <p:nvSpPr>
            <p:cNvPr id="3" name="Rounded Rectangle 2"/>
            <p:cNvSpPr/>
            <p:nvPr/>
          </p:nvSpPr>
          <p:spPr>
            <a:xfrm>
              <a:off x="522000" y="1916832"/>
              <a:ext cx="8100000" cy="64698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altLang="en-US" sz="3200" b="1" dirty="0" smtClean="0">
                  <a:latin typeface="Trebuchet MS" pitchFamily="34" charset="0"/>
                </a:rPr>
                <a:t>Christmas party tricks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22000" y="2563817"/>
              <a:ext cx="8100000" cy="4068000"/>
            </a:xfrm>
            <a:prstGeom prst="roundRect">
              <a:avLst>
                <a:gd name="adj" fmla="val 7640"/>
              </a:avLst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GB" altLang="en-US" sz="28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Flying tinsel and jumping flames? </a:t>
              </a:r>
              <a:endParaRPr lang="en-GB" altLang="en-US" sz="2800" dirty="0" smtClean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  <a:p>
              <a:pPr eaLnBrk="1" hangingPunct="1">
                <a:defRPr/>
              </a:pPr>
              <a:endParaRPr lang="en-GB" altLang="en-US" sz="2000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  <a:p>
              <a:pPr eaLnBrk="1" hangingPunct="1">
                <a:defRPr/>
              </a:pPr>
              <a:r>
                <a:rPr lang="en-GB" altLang="en-US" sz="28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Impress friends and family on the big day by watching some of these try-it-at-home Christmas experiments from </a:t>
              </a:r>
              <a:r>
                <a:rPr lang="en-GB" altLang="en-US" sz="2800" dirty="0">
                  <a:solidFill>
                    <a:srgbClr val="000000"/>
                  </a:solidFill>
                  <a:latin typeface="Trebuchet MS" panose="020B0603020202020204" pitchFamily="34" charset="0"/>
                  <a:hlinkClick r:id="rId2"/>
                </a:rPr>
                <a:t>STEM Learning</a:t>
              </a:r>
              <a:r>
                <a:rPr lang="en-GB" altLang="en-US" sz="28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. </a:t>
              </a:r>
            </a:p>
            <a:p>
              <a:pPr eaLnBrk="1" hangingPunct="1">
                <a:defRPr/>
              </a:pPr>
              <a:endParaRPr lang="en-GB" altLang="en-US" sz="2800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  <a:p>
              <a:pPr eaLnBrk="1" hangingPunct="1">
                <a:defRPr/>
              </a:pPr>
              <a:r>
                <a:rPr lang="en-GB" altLang="en-US" sz="2800" b="1" dirty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Share </a:t>
              </a:r>
              <a:r>
                <a:rPr lang="en-GB" alt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any of your </a:t>
              </a:r>
              <a:r>
                <a:rPr lang="en-GB" altLang="en-US" sz="2800" b="1" dirty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fun </a:t>
              </a:r>
              <a:endParaRPr lang="en-GB" altLang="en-US" sz="2800" b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endParaRPr>
            </a:p>
            <a:p>
              <a:pPr eaLnBrk="1" hangingPunct="1">
                <a:defRPr/>
              </a:pPr>
              <a:r>
                <a:rPr lang="en-GB" alt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family traditions </a:t>
              </a:r>
            </a:p>
            <a:p>
              <a:pPr eaLnBrk="1" hangingPunct="1">
                <a:defRPr/>
              </a:pPr>
              <a:r>
                <a:rPr lang="en-GB" alt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with </a:t>
              </a:r>
              <a:r>
                <a:rPr lang="en-GB" altLang="en-US" sz="2800" b="1" dirty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others. 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87" t="8366" r="11987" b="21753"/>
            <a:stretch/>
          </p:blipFill>
          <p:spPr>
            <a:xfrm>
              <a:off x="4427984" y="4827293"/>
              <a:ext cx="2697493" cy="168396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9050">
              <a:solidFill>
                <a:schemeClr val="accent1"/>
              </a:solidFill>
            </a:ln>
            <a:effectLst/>
          </p:spPr>
        </p:pic>
      </p:grpSp>
      <p:grpSp>
        <p:nvGrpSpPr>
          <p:cNvPr id="8" name="Group 7"/>
          <p:cNvGrpSpPr/>
          <p:nvPr/>
        </p:nvGrpSpPr>
        <p:grpSpPr>
          <a:xfrm>
            <a:off x="7432410" y="5013176"/>
            <a:ext cx="1556711" cy="1828603"/>
            <a:chOff x="6995638" y="4816730"/>
            <a:chExt cx="1752826" cy="2058971"/>
          </a:xfrm>
        </p:grpSpPr>
        <p:pic>
          <p:nvPicPr>
            <p:cNvPr id="9" name="Picture 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638" y="4816730"/>
              <a:ext cx="1752826" cy="2058971"/>
            </a:xfrm>
            <a:prstGeom prst="rect">
              <a:avLst/>
            </a:prstGeom>
          </p:spPr>
        </p:pic>
        <p:sp>
          <p:nvSpPr>
            <p:cNvPr id="10" name="TextBox 9">
              <a:hlinkClick r:id="rId4" action="ppaction://hlinksldjump"/>
            </p:cNvPr>
            <p:cNvSpPr txBox="1"/>
            <p:nvPr/>
          </p:nvSpPr>
          <p:spPr>
            <a:xfrm>
              <a:off x="7099136" y="5303208"/>
              <a:ext cx="15121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Go</a:t>
              </a:r>
            </a:p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back</a:t>
              </a:r>
              <a:endParaRPr lang="en-GB" sz="36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87987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2000" y="476672"/>
            <a:ext cx="8100000" cy="1328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dirty="0" smtClean="0">
                <a:latin typeface="Trebuchet MS" panose="020B0603020202020204" pitchFamily="34" charset="0"/>
              </a:rPr>
              <a:t>10</a:t>
            </a:r>
            <a:r>
              <a:rPr lang="en-GB" sz="4000" baseline="30000" dirty="0" smtClean="0">
                <a:latin typeface="Trebuchet MS" panose="020B0603020202020204" pitchFamily="34" charset="0"/>
              </a:rPr>
              <a:t>th</a:t>
            </a:r>
            <a:r>
              <a:rPr lang="en-GB" sz="4000" dirty="0" smtClean="0">
                <a:latin typeface="Trebuchet MS" panose="020B0603020202020204" pitchFamily="34" charset="0"/>
              </a:rPr>
              <a:t> December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3200" dirty="0" smtClean="0">
                <a:latin typeface="Trebuchet MS" panose="020B0603020202020204" pitchFamily="34" charset="0"/>
              </a:rPr>
              <a:t>(15 days to go)</a:t>
            </a:r>
            <a:endParaRPr lang="en-GB" sz="3200" dirty="0">
              <a:latin typeface="Trebuchet MS" panose="020B0603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2000" y="2005935"/>
            <a:ext cx="8100000" cy="4505319"/>
            <a:chOff x="522000" y="2005935"/>
            <a:chExt cx="8100000" cy="4505319"/>
          </a:xfrm>
        </p:grpSpPr>
        <p:grpSp>
          <p:nvGrpSpPr>
            <p:cNvPr id="5" name="Group 4"/>
            <p:cNvGrpSpPr/>
            <p:nvPr/>
          </p:nvGrpSpPr>
          <p:grpSpPr>
            <a:xfrm>
              <a:off x="522000" y="2005935"/>
              <a:ext cx="8100000" cy="3620036"/>
              <a:chOff x="522000" y="2005935"/>
              <a:chExt cx="8100000" cy="3620036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522000" y="2005935"/>
                <a:ext cx="5922208" cy="3620036"/>
                <a:chOff x="522000" y="2005935"/>
                <a:chExt cx="5922208" cy="3620036"/>
              </a:xfrm>
            </p:grpSpPr>
            <p:sp>
              <p:nvSpPr>
                <p:cNvPr id="3" name="Rounded Rectangle 2"/>
                <p:cNvSpPr/>
                <p:nvPr/>
              </p:nvSpPr>
              <p:spPr>
                <a:xfrm>
                  <a:off x="522000" y="2005935"/>
                  <a:ext cx="5922208" cy="646986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 eaLnBrk="1" hangingPunct="1"/>
                  <a:r>
                    <a:rPr lang="en-GB" altLang="en-US" sz="3200" b="1" dirty="0" smtClean="0">
                      <a:latin typeface="Trebuchet MS" pitchFamily="34" charset="0"/>
                    </a:rPr>
                    <a:t>Fill in the gaps</a:t>
                  </a:r>
                </a:p>
              </p:txBody>
            </p:sp>
            <p:sp>
              <p:nvSpPr>
                <p:cNvPr id="7" name="Rounded Rectangle 6"/>
                <p:cNvSpPr/>
                <p:nvPr/>
              </p:nvSpPr>
              <p:spPr>
                <a:xfrm>
                  <a:off x="522000" y="2652921"/>
                  <a:ext cx="5922208" cy="2973050"/>
                </a:xfrm>
                <a:prstGeom prst="roundRect">
                  <a:avLst>
                    <a:gd name="adj" fmla="val 7640"/>
                  </a:avLst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altLang="en-US" sz="2400" dirty="0">
                      <a:solidFill>
                        <a:srgbClr val="000000"/>
                      </a:solidFill>
                      <a:latin typeface="Trebuchet MS" panose="020B0603020202020204" pitchFamily="34" charset="0"/>
                    </a:rPr>
                    <a:t>You will be given a copy of a popular Christmas song with some of the words missing. </a:t>
                  </a:r>
                  <a:endParaRPr lang="en-GB" altLang="en-US" sz="2400" dirty="0" smtClean="0">
                    <a:solidFill>
                      <a:srgbClr val="000000"/>
                    </a:solidFill>
                    <a:latin typeface="Trebuchet MS" panose="020B0603020202020204" pitchFamily="34" charset="0"/>
                  </a:endParaRPr>
                </a:p>
                <a:p>
                  <a:pPr eaLnBrk="1" hangingPunct="1">
                    <a:defRPr/>
                  </a:pPr>
                  <a:endParaRPr lang="en-GB" altLang="en-US" sz="600" dirty="0">
                    <a:solidFill>
                      <a:srgbClr val="000000"/>
                    </a:solidFill>
                    <a:latin typeface="Trebuchet MS" panose="020B0603020202020204" pitchFamily="34" charset="0"/>
                  </a:endParaRPr>
                </a:p>
                <a:p>
                  <a:pPr eaLnBrk="1" hangingPunct="1">
                    <a:defRPr/>
                  </a:pPr>
                  <a:r>
                    <a:rPr lang="en-GB" altLang="en-US" sz="2400" b="1" dirty="0">
                      <a:solidFill>
                        <a:schemeClr val="accent5">
                          <a:lumMod val="75000"/>
                        </a:schemeClr>
                      </a:solidFill>
                      <a:latin typeface="Trebuchet MS" panose="020B0603020202020204" pitchFamily="34" charset="0"/>
                    </a:rPr>
                    <a:t>In pairs or small groups, fill in </a:t>
                  </a:r>
                  <a:r>
                    <a:rPr lang="en-GB" altLang="en-US" sz="2400" b="1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Trebuchet MS" panose="020B0603020202020204" pitchFamily="34" charset="0"/>
                    </a:rPr>
                    <a:t>as many words </a:t>
                  </a:r>
                  <a:r>
                    <a:rPr lang="en-GB" altLang="en-US" sz="2400" b="1" dirty="0">
                      <a:solidFill>
                        <a:schemeClr val="accent5">
                          <a:lumMod val="75000"/>
                        </a:schemeClr>
                      </a:solidFill>
                      <a:latin typeface="Trebuchet MS" panose="020B0603020202020204" pitchFamily="34" charset="0"/>
                    </a:rPr>
                    <a:t>as you can in </a:t>
                  </a:r>
                  <a:r>
                    <a:rPr lang="en-GB" altLang="en-US" sz="2400" b="1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Trebuchet MS" panose="020B0603020202020204" pitchFamily="34" charset="0"/>
                    </a:rPr>
                    <a:t>two </a:t>
                  </a:r>
                  <a:r>
                    <a:rPr lang="en-GB" altLang="en-US" sz="2400" b="1" dirty="0">
                      <a:solidFill>
                        <a:schemeClr val="accent5">
                          <a:lumMod val="75000"/>
                        </a:schemeClr>
                      </a:solidFill>
                      <a:latin typeface="Trebuchet MS" panose="020B0603020202020204" pitchFamily="34" charset="0"/>
                    </a:rPr>
                    <a:t>minutes</a:t>
                  </a:r>
                  <a:r>
                    <a:rPr lang="en-GB" altLang="en-US" sz="2400" b="1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Trebuchet MS" panose="020B0603020202020204" pitchFamily="34" charset="0"/>
                    </a:rPr>
                    <a:t>.</a:t>
                  </a:r>
                </a:p>
                <a:p>
                  <a:pPr eaLnBrk="1" hangingPunct="1">
                    <a:defRPr/>
                  </a:pPr>
                  <a:endParaRPr lang="en-GB" altLang="en-US" sz="600" b="1" dirty="0">
                    <a:solidFill>
                      <a:schemeClr val="accent5">
                        <a:lumMod val="75000"/>
                      </a:schemeClr>
                    </a:solidFill>
                    <a:latin typeface="Trebuchet MS" panose="020B0603020202020204" pitchFamily="34" charset="0"/>
                  </a:endParaRPr>
                </a:p>
                <a:p>
                  <a:pPr eaLnBrk="1" hangingPunct="1">
                    <a:defRPr/>
                  </a:pPr>
                  <a:r>
                    <a:rPr lang="en-GB" altLang="en-US" sz="2400" dirty="0">
                      <a:solidFill>
                        <a:srgbClr val="000000"/>
                      </a:solidFill>
                      <a:latin typeface="Trebuchet MS" panose="020B0603020202020204" pitchFamily="34" charset="0"/>
                    </a:rPr>
                    <a:t>The winners are the team to guess the most correct words. </a:t>
                  </a:r>
                </a:p>
              </p:txBody>
            </p:sp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60232" y="2011835"/>
                <a:ext cx="1961768" cy="294380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 w="12700">
                <a:solidFill>
                  <a:schemeClr val="accent5"/>
                </a:solidFill>
              </a:ln>
              <a:effectLst/>
            </p:spPr>
          </p:pic>
        </p:grpSp>
        <p:sp>
          <p:nvSpPr>
            <p:cNvPr id="9" name="Rounded Rectangle 8"/>
            <p:cNvSpPr/>
            <p:nvPr/>
          </p:nvSpPr>
          <p:spPr>
            <a:xfrm>
              <a:off x="557352" y="5648110"/>
              <a:ext cx="5922208" cy="863144"/>
            </a:xfrm>
            <a:prstGeom prst="roundRect">
              <a:avLst>
                <a:gd name="adj" fmla="val 7640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n-US" sz="2400" b="1" dirty="0" smtClean="0">
                  <a:solidFill>
                    <a:schemeClr val="bg1"/>
                  </a:solidFill>
                  <a:latin typeface="Trebuchet MS" pitchFamily="34" charset="0"/>
                </a:rPr>
                <a:t>Try this </a:t>
              </a:r>
              <a:r>
                <a:rPr lang="en-GB" altLang="en-US" sz="2400" b="1" i="1" dirty="0" smtClean="0">
                  <a:solidFill>
                    <a:schemeClr val="bg1"/>
                  </a:solidFill>
                  <a:latin typeface="Trebuchet MS" pitchFamily="34" charset="0"/>
                  <a:hlinkClick r:id="rId3"/>
                </a:rPr>
                <a:t>Metro</a:t>
              </a:r>
              <a:r>
                <a:rPr lang="en-GB" altLang="en-US" sz="2400" b="1" dirty="0" smtClean="0">
                  <a:solidFill>
                    <a:schemeClr val="bg1"/>
                  </a:solidFill>
                  <a:latin typeface="Trebuchet MS" pitchFamily="34" charset="0"/>
                  <a:hlinkClick r:id="rId3"/>
                </a:rPr>
                <a:t> song quiz </a:t>
              </a:r>
              <a:r>
                <a:rPr lang="en-GB" altLang="en-US" sz="2400" b="1" dirty="0" smtClean="0">
                  <a:solidFill>
                    <a:schemeClr val="bg1"/>
                  </a:solidFill>
                  <a:latin typeface="Trebuchet MS" pitchFamily="34" charset="0"/>
                </a:rPr>
                <a:t>to get you started! </a:t>
              </a:r>
              <a:endParaRPr lang="en-GB" altLang="en-US" sz="2400" b="1" dirty="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432410" y="5013176"/>
            <a:ext cx="1556711" cy="1828603"/>
            <a:chOff x="6995638" y="4816730"/>
            <a:chExt cx="1752826" cy="2058971"/>
          </a:xfrm>
        </p:grpSpPr>
        <p:pic>
          <p:nvPicPr>
            <p:cNvPr id="11" name="Picture 1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638" y="4816730"/>
              <a:ext cx="1752826" cy="2058971"/>
            </a:xfrm>
            <a:prstGeom prst="rect">
              <a:avLst/>
            </a:prstGeom>
          </p:spPr>
        </p:pic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>
            <a:xfrm>
              <a:off x="7099136" y="5303208"/>
              <a:ext cx="15121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Go</a:t>
              </a:r>
            </a:p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back</a:t>
              </a:r>
              <a:endParaRPr lang="en-GB" sz="36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17338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2000" y="476672"/>
            <a:ext cx="8100000" cy="1328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dirty="0" smtClean="0">
                <a:latin typeface="Trebuchet MS" panose="020B0603020202020204" pitchFamily="34" charset="0"/>
              </a:rPr>
              <a:t>11</a:t>
            </a:r>
            <a:r>
              <a:rPr lang="en-GB" sz="4000" baseline="30000" dirty="0" smtClean="0">
                <a:latin typeface="Trebuchet MS" panose="020B0603020202020204" pitchFamily="34" charset="0"/>
              </a:rPr>
              <a:t>th</a:t>
            </a:r>
            <a:r>
              <a:rPr lang="en-GB" sz="4000" dirty="0" smtClean="0">
                <a:latin typeface="Trebuchet MS" panose="020B0603020202020204" pitchFamily="34" charset="0"/>
              </a:rPr>
              <a:t> December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3200" dirty="0" smtClean="0">
                <a:latin typeface="Trebuchet MS" panose="020B0603020202020204" pitchFamily="34" charset="0"/>
              </a:rPr>
              <a:t>(14 days to go)</a:t>
            </a:r>
            <a:endParaRPr lang="en-GB" sz="3200" dirty="0">
              <a:latin typeface="Trebuchet MS" panose="020B0603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2000" y="1999872"/>
            <a:ext cx="3672000" cy="4486335"/>
            <a:chOff x="522000" y="1999872"/>
            <a:chExt cx="3672000" cy="4486335"/>
          </a:xfrm>
        </p:grpSpPr>
        <p:sp>
          <p:nvSpPr>
            <p:cNvPr id="3" name="Rounded Rectangle 2"/>
            <p:cNvSpPr/>
            <p:nvPr/>
          </p:nvSpPr>
          <p:spPr>
            <a:xfrm>
              <a:off x="522000" y="1999872"/>
              <a:ext cx="3672000" cy="4486335"/>
            </a:xfrm>
            <a:prstGeom prst="roundRect">
              <a:avLst>
                <a:gd name="adj" fmla="val 4054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altLang="en-US" sz="3200" b="1" dirty="0" smtClean="0">
                  <a:solidFill>
                    <a:srgbClr val="0D0D0D"/>
                  </a:solidFill>
                  <a:latin typeface="Trebuchet MS" pitchFamily="34" charset="0"/>
                </a:rPr>
                <a:t>Room 101</a:t>
              </a:r>
            </a:p>
            <a:p>
              <a:pPr algn="ctr" eaLnBrk="1" hangingPunct="1"/>
              <a:r>
                <a:rPr lang="en-GB" altLang="en-US" sz="3200" b="1" dirty="0" smtClean="0">
                  <a:solidFill>
                    <a:srgbClr val="0D0D0D"/>
                  </a:solidFill>
                  <a:latin typeface="Trebuchet MS" pitchFamily="34" charset="0"/>
                </a:rPr>
                <a:t>pet hates</a:t>
              </a:r>
            </a:p>
            <a:p>
              <a:pPr algn="ctr" eaLnBrk="1" hangingPunct="1"/>
              <a:endParaRPr lang="en-GB" altLang="en-US" sz="2400" b="1" dirty="0">
                <a:solidFill>
                  <a:srgbClr val="0D0D0D"/>
                </a:solidFill>
                <a:latin typeface="Trebuchet MS" pitchFamily="34" charset="0"/>
              </a:endParaRPr>
            </a:p>
            <a:p>
              <a:pPr algn="ctr" eaLnBrk="1" hangingPunct="1"/>
              <a:endParaRPr lang="en-GB" altLang="en-US" sz="2400" b="1" dirty="0" smtClean="0">
                <a:solidFill>
                  <a:srgbClr val="0D0D0D"/>
                </a:solidFill>
                <a:latin typeface="Trebuchet MS" pitchFamily="34" charset="0"/>
              </a:endParaRPr>
            </a:p>
            <a:p>
              <a:pPr algn="ctr" eaLnBrk="1" hangingPunct="1"/>
              <a:endParaRPr lang="en-GB" altLang="en-US" sz="2400" b="1" dirty="0" smtClean="0">
                <a:latin typeface="Trebuchet MS" pitchFamily="34" charset="0"/>
              </a:endParaRPr>
            </a:p>
            <a:p>
              <a:pPr algn="ctr" eaLnBrk="1" hangingPunct="1"/>
              <a:endParaRPr lang="en-GB" altLang="en-US" sz="2400" b="1" dirty="0">
                <a:latin typeface="Trebuchet MS" pitchFamily="34" charset="0"/>
              </a:endParaRPr>
            </a:p>
            <a:p>
              <a:pPr algn="ctr" eaLnBrk="1" hangingPunct="1"/>
              <a:endParaRPr lang="en-GB" altLang="en-US" sz="2400" b="1" dirty="0" smtClean="0">
                <a:latin typeface="Trebuchet MS" pitchFamily="34" charset="0"/>
              </a:endParaRPr>
            </a:p>
            <a:p>
              <a:pPr algn="ctr" eaLnBrk="1" hangingPunct="1"/>
              <a:endParaRPr lang="en-GB" altLang="en-US" sz="2400" b="1" dirty="0" smtClean="0">
                <a:latin typeface="Trebuchet MS" pitchFamily="34" charset="0"/>
              </a:endParaRPr>
            </a:p>
            <a:p>
              <a:pPr algn="ctr" eaLnBrk="1" hangingPunct="1"/>
              <a:endParaRPr lang="en-GB" altLang="en-US" sz="2400" b="1" dirty="0" smtClean="0">
                <a:latin typeface="Trebuchet MS" pitchFamily="34" charset="0"/>
              </a:endParaRPr>
            </a:p>
            <a:p>
              <a:pPr algn="ctr" eaLnBrk="1" hangingPunct="1"/>
              <a:endParaRPr lang="en-GB" altLang="en-US" sz="2400" b="1" dirty="0">
                <a:latin typeface="Trebuchet MS" pitchFamily="34" charset="0"/>
              </a:endParaRPr>
            </a:p>
            <a:p>
              <a:pPr algn="ctr" eaLnBrk="1" hangingPunct="1"/>
              <a:endParaRPr lang="en-GB" altLang="en-US" sz="2400" b="1" dirty="0">
                <a:latin typeface="Trebuchet MS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02561" y="3196833"/>
              <a:ext cx="3312368" cy="2973050"/>
            </a:xfrm>
            <a:prstGeom prst="roundRect">
              <a:avLst>
                <a:gd name="adj" fmla="val 7640"/>
              </a:avLst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n-US" sz="2600" b="1" dirty="0" smtClean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What things about Christmas do you </a:t>
              </a:r>
              <a:r>
                <a:rPr lang="en-GB" altLang="en-US" sz="2600" b="1" i="1" dirty="0" smtClean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really </a:t>
              </a:r>
              <a:r>
                <a:rPr lang="en-GB" altLang="en-US" sz="2600" b="1" dirty="0" smtClean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dislike?  </a:t>
              </a:r>
            </a:p>
            <a:p>
              <a:pPr marL="342900" indent="-342900" eaLnBrk="1" hangingPunct="1">
                <a:buFont typeface="Arial" panose="020B0604020202020204" pitchFamily="34" charset="0"/>
                <a:buChar char="•"/>
              </a:pPr>
              <a:r>
                <a:rPr lang="en-GB" altLang="en-US" sz="2400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What would you change and why? </a:t>
              </a:r>
            </a:p>
            <a:p>
              <a:pPr marL="342900" indent="-342900" eaLnBrk="1" hangingPunct="1">
                <a:buFont typeface="Arial" panose="020B0604020202020204" pitchFamily="34" charset="0"/>
                <a:buChar char="•"/>
              </a:pPr>
              <a:r>
                <a:rPr lang="en-GB" altLang="en-US" sz="2400" dirty="0" smtClean="0">
                  <a:latin typeface="Trebuchet MS" panose="020B0603020202020204" pitchFamily="34" charset="0"/>
                </a:rPr>
                <a:t>Discuss your ideas in pairs.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355976" y="2579866"/>
            <a:ext cx="4266024" cy="1498283"/>
            <a:chOff x="4355976" y="2690519"/>
            <a:chExt cx="4266024" cy="1498283"/>
          </a:xfrm>
        </p:grpSpPr>
        <p:sp>
          <p:nvSpPr>
            <p:cNvPr id="9" name="Rounded Rectangle 8"/>
            <p:cNvSpPr/>
            <p:nvPr/>
          </p:nvSpPr>
          <p:spPr>
            <a:xfrm>
              <a:off x="4355976" y="3269401"/>
              <a:ext cx="4266024" cy="919401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n-US" sz="2400" dirty="0" smtClean="0">
                  <a:latin typeface="Trebuchet MS" pitchFamily="34" charset="0"/>
                </a:rPr>
                <a:t>Who delivers presents to baby sharks at Christmas? 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355976" y="2690519"/>
              <a:ext cx="4266024" cy="578882"/>
            </a:xfrm>
            <a:prstGeom prst="roundRect">
              <a:avLst/>
            </a:prstGeom>
            <a:solidFill>
              <a:schemeClr val="accent2"/>
            </a:solidFill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altLang="en-US" sz="2800" b="1" dirty="0" smtClean="0">
                  <a:solidFill>
                    <a:schemeClr val="bg1"/>
                  </a:solidFill>
                  <a:latin typeface="Trebuchet MS" pitchFamily="34" charset="0"/>
                </a:rPr>
                <a:t>Christmas joke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32410" y="5013176"/>
            <a:ext cx="1556711" cy="1828603"/>
            <a:chOff x="6995638" y="4816730"/>
            <a:chExt cx="1752826" cy="2058971"/>
          </a:xfrm>
        </p:grpSpPr>
        <p:pic>
          <p:nvPicPr>
            <p:cNvPr id="13" name="Picture 1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638" y="4816730"/>
              <a:ext cx="1752826" cy="2058971"/>
            </a:xfrm>
            <a:prstGeom prst="rect">
              <a:avLst/>
            </a:prstGeom>
          </p:spPr>
        </p:pic>
        <p:sp>
          <p:nvSpPr>
            <p:cNvPr id="14" name="TextBox 13">
              <a:hlinkClick r:id="rId2" action="ppaction://hlinksldjump"/>
            </p:cNvPr>
            <p:cNvSpPr txBox="1"/>
            <p:nvPr/>
          </p:nvSpPr>
          <p:spPr>
            <a:xfrm>
              <a:off x="7099136" y="5303208"/>
              <a:ext cx="15121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Go</a:t>
              </a:r>
            </a:p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back</a:t>
              </a:r>
              <a:endParaRPr lang="en-GB" sz="36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4355976" y="4088299"/>
            <a:ext cx="4266024" cy="72293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accent5"/>
                </a:solidFill>
                <a:latin typeface="Trebuchet MS" panose="020B0603020202020204" pitchFamily="34" charset="0"/>
              </a:rPr>
              <a:t>Santa Jaws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355976" y="4088299"/>
            <a:ext cx="4266024" cy="7330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Click for punchline!</a:t>
            </a:r>
            <a:endParaRPr lang="en-GB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729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2000" y="476672"/>
            <a:ext cx="8100000" cy="1328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dirty="0" smtClean="0">
                <a:latin typeface="Trebuchet MS" panose="020B0603020202020204" pitchFamily="34" charset="0"/>
              </a:rPr>
              <a:t>12</a:t>
            </a:r>
            <a:r>
              <a:rPr lang="en-GB" sz="4000" baseline="30000" dirty="0" smtClean="0">
                <a:latin typeface="Trebuchet MS" panose="020B0603020202020204" pitchFamily="34" charset="0"/>
              </a:rPr>
              <a:t>th</a:t>
            </a:r>
            <a:r>
              <a:rPr lang="en-GB" sz="4000" dirty="0" smtClean="0">
                <a:latin typeface="Trebuchet MS" panose="020B0603020202020204" pitchFamily="34" charset="0"/>
              </a:rPr>
              <a:t> December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3200" dirty="0" smtClean="0">
                <a:latin typeface="Trebuchet MS" panose="020B0603020202020204" pitchFamily="34" charset="0"/>
              </a:rPr>
              <a:t>(13 days to go)</a:t>
            </a:r>
            <a:endParaRPr lang="en-GB" sz="3200" dirty="0">
              <a:latin typeface="Trebuchet MS" panose="020B0603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2000" y="1916832"/>
            <a:ext cx="8100000" cy="4371291"/>
            <a:chOff x="522000" y="1916832"/>
            <a:chExt cx="8100000" cy="4371291"/>
          </a:xfrm>
        </p:grpSpPr>
        <p:sp>
          <p:nvSpPr>
            <p:cNvPr id="3" name="Rounded Rectangle 2"/>
            <p:cNvSpPr/>
            <p:nvPr/>
          </p:nvSpPr>
          <p:spPr>
            <a:xfrm>
              <a:off x="522000" y="1916832"/>
              <a:ext cx="8100000" cy="64698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altLang="en-US" sz="3200" b="1" dirty="0" smtClean="0">
                  <a:latin typeface="Trebuchet MS" pitchFamily="34" charset="0"/>
                </a:rPr>
                <a:t>Christmas quiz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22000" y="2563818"/>
              <a:ext cx="8100000" cy="3724305"/>
            </a:xfrm>
            <a:prstGeom prst="roundRect">
              <a:avLst>
                <a:gd name="adj" fmla="val 7640"/>
              </a:avLst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GB" altLang="en-US" sz="2400" b="1" dirty="0" smtClean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In teams, </a:t>
              </a:r>
              <a:r>
                <a:rPr lang="en-GB" altLang="en-US" sz="2400" b="1" dirty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write 10 Christmas-themed </a:t>
              </a:r>
              <a:r>
                <a:rPr lang="en-GB" altLang="en-US" sz="2400" b="1" dirty="0" smtClean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questions for a quiz (and keep a note of the answers!)</a:t>
              </a:r>
              <a:endParaRPr lang="en-GB" altLang="en-US" sz="2000" b="1" i="1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endParaRPr>
            </a:p>
            <a:p>
              <a:pPr eaLnBrk="1" hangingPunct="1">
                <a:defRPr/>
              </a:pPr>
              <a:endParaRPr lang="en-GB" altLang="en-US" sz="1100" i="1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endParaRPr>
            </a:p>
            <a:p>
              <a:pPr marL="342900" indent="-342900" eaLnBrk="1" hangingPunct="1">
                <a:buFont typeface="Arial" panose="020B0604020202020204" pitchFamily="34" charset="0"/>
                <a:buChar char="•"/>
                <a:defRPr/>
              </a:pPr>
              <a:r>
                <a:rPr lang="en-GB" altLang="en-US" sz="2400" dirty="0">
                  <a:latin typeface="Trebuchet MS" pitchFamily="34" charset="0"/>
                </a:rPr>
                <a:t>Each team will take it in turns to read out their questions.</a:t>
              </a:r>
            </a:p>
            <a:p>
              <a:pPr marL="342900" indent="-342900" eaLnBrk="1" hangingPunct="1">
                <a:buFont typeface="Arial" panose="020B0604020202020204" pitchFamily="34" charset="0"/>
                <a:buChar char="•"/>
                <a:defRPr/>
              </a:pPr>
              <a:endParaRPr lang="en-GB" altLang="en-US" sz="2400" dirty="0">
                <a:latin typeface="Trebuchet MS" pitchFamily="34" charset="0"/>
              </a:endParaRPr>
            </a:p>
            <a:p>
              <a:pPr marL="342900" indent="-342900" eaLnBrk="1" hangingPunct="1">
                <a:buFont typeface="Arial" panose="020B0604020202020204" pitchFamily="34" charset="0"/>
                <a:buChar char="•"/>
                <a:defRPr/>
              </a:pPr>
              <a:r>
                <a:rPr lang="en-GB" altLang="en-US" sz="2400" dirty="0">
                  <a:latin typeface="Trebuchet MS" pitchFamily="34" charset="0"/>
                </a:rPr>
                <a:t>Write down your team’s answers to the other question rounds. </a:t>
              </a:r>
              <a:endParaRPr lang="en-GB" altLang="en-US" sz="2400" dirty="0" smtClean="0">
                <a:latin typeface="Trebuchet MS" pitchFamily="34" charset="0"/>
              </a:endParaRPr>
            </a:p>
            <a:p>
              <a:pPr marL="342900" indent="-342900" eaLnBrk="1" hangingPunct="1">
                <a:buFont typeface="Arial" panose="020B0604020202020204" pitchFamily="34" charset="0"/>
                <a:buChar char="•"/>
                <a:defRPr/>
              </a:pPr>
              <a:endParaRPr lang="en-GB" altLang="en-US" sz="2400" dirty="0">
                <a:latin typeface="Trebuchet MS" pitchFamily="34" charset="0"/>
              </a:endParaRPr>
            </a:p>
            <a:p>
              <a:pPr marL="342900" indent="-342900" eaLnBrk="1" hangingPunct="1">
                <a:buFont typeface="Arial" panose="020B0604020202020204" pitchFamily="34" charset="0"/>
                <a:buChar char="•"/>
                <a:defRPr/>
              </a:pPr>
              <a:r>
                <a:rPr lang="en-GB" altLang="en-US" sz="2400" dirty="0" smtClean="0">
                  <a:latin typeface="Trebuchet MS" pitchFamily="34" charset="0"/>
                </a:rPr>
                <a:t>The </a:t>
              </a:r>
              <a:r>
                <a:rPr lang="en-GB" altLang="en-US" sz="2400" dirty="0">
                  <a:latin typeface="Trebuchet MS" pitchFamily="34" charset="0"/>
                </a:rPr>
                <a:t>team with the highest score overall wins!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32410" y="5013176"/>
            <a:ext cx="1556711" cy="1828603"/>
            <a:chOff x="6995638" y="4816730"/>
            <a:chExt cx="1752826" cy="2058971"/>
          </a:xfrm>
        </p:grpSpPr>
        <p:pic>
          <p:nvPicPr>
            <p:cNvPr id="9" name="Picture 8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638" y="4816730"/>
              <a:ext cx="1752826" cy="2058971"/>
            </a:xfrm>
            <a:prstGeom prst="rect">
              <a:avLst/>
            </a:prstGeom>
          </p:spPr>
        </p:pic>
        <p:sp>
          <p:nvSpPr>
            <p:cNvPr id="10" name="TextBox 9">
              <a:hlinkClick r:id="rId3" action="ppaction://hlinksldjump"/>
            </p:cNvPr>
            <p:cNvSpPr txBox="1"/>
            <p:nvPr/>
          </p:nvSpPr>
          <p:spPr>
            <a:xfrm>
              <a:off x="7099136" y="5303208"/>
              <a:ext cx="15121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Go</a:t>
              </a:r>
            </a:p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back</a:t>
              </a:r>
              <a:endParaRPr lang="en-GB" sz="36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4840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2000" y="476672"/>
            <a:ext cx="8100000" cy="1328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dirty="0" smtClean="0">
                <a:latin typeface="Trebuchet MS" panose="020B0603020202020204" pitchFamily="34" charset="0"/>
              </a:rPr>
              <a:t>13</a:t>
            </a:r>
            <a:r>
              <a:rPr lang="en-GB" sz="4000" baseline="30000" dirty="0" smtClean="0">
                <a:latin typeface="Trebuchet MS" panose="020B0603020202020204" pitchFamily="34" charset="0"/>
              </a:rPr>
              <a:t>th</a:t>
            </a:r>
            <a:r>
              <a:rPr lang="en-GB" sz="4000" dirty="0" smtClean="0">
                <a:latin typeface="Trebuchet MS" panose="020B0603020202020204" pitchFamily="34" charset="0"/>
              </a:rPr>
              <a:t> December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3200" dirty="0" smtClean="0">
                <a:latin typeface="Trebuchet MS" panose="020B0603020202020204" pitchFamily="34" charset="0"/>
              </a:rPr>
              <a:t>(12 days to go)</a:t>
            </a:r>
            <a:endParaRPr lang="en-GB" sz="3200" dirty="0">
              <a:latin typeface="Trebuchet MS" panose="020B0603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2000" y="1916832"/>
            <a:ext cx="8100000" cy="4131529"/>
            <a:chOff x="522000" y="1916832"/>
            <a:chExt cx="8100000" cy="4131529"/>
          </a:xfrm>
        </p:grpSpPr>
        <p:grpSp>
          <p:nvGrpSpPr>
            <p:cNvPr id="4" name="Group 3"/>
            <p:cNvGrpSpPr/>
            <p:nvPr/>
          </p:nvGrpSpPr>
          <p:grpSpPr>
            <a:xfrm>
              <a:off x="522000" y="1916832"/>
              <a:ext cx="8100000" cy="4131529"/>
              <a:chOff x="522000" y="1916832"/>
              <a:chExt cx="8100000" cy="4131529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522000" y="1916832"/>
                <a:ext cx="8100000" cy="646986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GB" altLang="en-US" sz="3200" b="1" dirty="0">
                    <a:latin typeface="Trebuchet MS" pitchFamily="34" charset="0"/>
                  </a:rPr>
                  <a:t>Best Christmas cracker joke competition</a:t>
                </a: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522000" y="2563818"/>
                <a:ext cx="8100000" cy="3484543"/>
              </a:xfrm>
              <a:prstGeom prst="roundRect">
                <a:avLst>
                  <a:gd name="adj" fmla="val 7640"/>
                </a:avLst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Aft>
                    <a:spcPts val="0"/>
                  </a:spcAft>
                </a:pPr>
                <a:r>
                  <a:rPr lang="en-GB" altLang="en-US" sz="2800" b="1" dirty="0">
                    <a:solidFill>
                      <a:schemeClr val="accent5">
                        <a:lumMod val="75000"/>
                      </a:schemeClr>
                    </a:solidFill>
                    <a:latin typeface="Trebuchet MS" pitchFamily="34" charset="0"/>
                  </a:rPr>
                  <a:t>Write your own Christmas cracker joke</a:t>
                </a:r>
                <a:r>
                  <a:rPr lang="en-GB" altLang="en-US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Trebuchet MS" pitchFamily="34" charset="0"/>
                  </a:rPr>
                  <a:t>.</a:t>
                </a:r>
              </a:p>
              <a:p>
                <a:pPr eaLnBrk="1" hangingPunct="1">
                  <a:spcAft>
                    <a:spcPts val="0"/>
                  </a:spcAft>
                </a:pPr>
                <a:r>
                  <a:rPr lang="en-GB" altLang="en-US" sz="1400" b="1" dirty="0" smtClean="0">
                    <a:solidFill>
                      <a:schemeClr val="accent5">
                        <a:lumMod val="75000"/>
                      </a:schemeClr>
                    </a:solidFill>
                    <a:latin typeface="Trebuchet MS" pitchFamily="34" charset="0"/>
                  </a:rPr>
                  <a:t> </a:t>
                </a:r>
                <a:endParaRPr lang="en-GB" altLang="en-US" sz="1400" b="1" dirty="0">
                  <a:solidFill>
                    <a:schemeClr val="accent5">
                      <a:lumMod val="75000"/>
                    </a:schemeClr>
                  </a:solidFill>
                  <a:latin typeface="Trebuchet MS" pitchFamily="34" charset="0"/>
                </a:endParaRPr>
              </a:p>
              <a:p>
                <a:pPr marL="457200" indent="-457200" eaLnBrk="1" hangingPunct="1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GB" altLang="en-US" sz="2800" dirty="0" smtClean="0">
                    <a:latin typeface="Trebuchet MS" pitchFamily="34" charset="0"/>
                  </a:rPr>
                  <a:t>Pass your joke around and  </a:t>
                </a:r>
              </a:p>
              <a:p>
                <a:pPr eaLnBrk="1" hangingPunct="1">
                  <a:spcAft>
                    <a:spcPts val="0"/>
                  </a:spcAft>
                </a:pPr>
                <a:r>
                  <a:rPr lang="en-GB" altLang="en-US" sz="2800" dirty="0" smtClean="0">
                    <a:latin typeface="Trebuchet MS" pitchFamily="34" charset="0"/>
                  </a:rPr>
                  <a:t>    vote </a:t>
                </a:r>
                <a:r>
                  <a:rPr lang="en-GB" altLang="en-US" sz="2800" dirty="0">
                    <a:latin typeface="Trebuchet MS" pitchFamily="34" charset="0"/>
                  </a:rPr>
                  <a:t>to choose your </a:t>
                </a:r>
                <a:endParaRPr lang="en-GB" altLang="en-US" sz="2800" dirty="0" smtClean="0">
                  <a:latin typeface="Trebuchet MS" pitchFamily="34" charset="0"/>
                </a:endParaRPr>
              </a:p>
              <a:p>
                <a:pPr eaLnBrk="1" hangingPunct="1">
                  <a:spcAft>
                    <a:spcPts val="0"/>
                  </a:spcAft>
                </a:pPr>
                <a:r>
                  <a:rPr lang="en-GB" altLang="en-US" sz="2800" dirty="0" smtClean="0">
                    <a:latin typeface="Trebuchet MS" pitchFamily="34" charset="0"/>
                  </a:rPr>
                  <a:t>    tutor </a:t>
                </a:r>
                <a:r>
                  <a:rPr lang="en-GB" altLang="en-US" sz="2800" dirty="0">
                    <a:latin typeface="Trebuchet MS" pitchFamily="34" charset="0"/>
                  </a:rPr>
                  <a:t>group’s favourite. </a:t>
                </a:r>
                <a:endParaRPr lang="en-GB" altLang="en-US" sz="2800" dirty="0" smtClean="0">
                  <a:latin typeface="Trebuchet MS" pitchFamily="34" charset="0"/>
                </a:endParaRPr>
              </a:p>
              <a:p>
                <a:pPr eaLnBrk="1" hangingPunct="1">
                  <a:spcAft>
                    <a:spcPts val="0"/>
                  </a:spcAft>
                </a:pPr>
                <a:endParaRPr lang="en-GB" altLang="en-US" sz="2800" dirty="0" smtClean="0">
                  <a:latin typeface="Trebuchet MS" pitchFamily="34" charset="0"/>
                </a:endParaRPr>
              </a:p>
              <a:p>
                <a:pPr marL="457200" indent="-457200" eaLnBrk="1" hangingPunct="1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GB" altLang="en-US" sz="2800" dirty="0" smtClean="0">
                    <a:latin typeface="Trebuchet MS" pitchFamily="34" charset="0"/>
                  </a:rPr>
                  <a:t>Stick </a:t>
                </a:r>
                <a:r>
                  <a:rPr lang="en-GB" altLang="en-US" sz="2800" dirty="0" smtClean="0">
                    <a:solidFill>
                      <a:srgbClr val="0D0D0D"/>
                    </a:solidFill>
                    <a:latin typeface="Trebuchet MS" panose="020B0603020202020204" pitchFamily="34" charset="0"/>
                  </a:rPr>
                  <a:t>the </a:t>
                </a:r>
                <a:r>
                  <a:rPr lang="en-GB" altLang="en-US" sz="2800" dirty="0">
                    <a:solidFill>
                      <a:srgbClr val="0D0D0D"/>
                    </a:solidFill>
                    <a:latin typeface="Trebuchet MS" panose="020B0603020202020204" pitchFamily="34" charset="0"/>
                  </a:rPr>
                  <a:t>jokes on the </a:t>
                </a:r>
                <a:endParaRPr lang="en-GB" altLang="en-US" sz="2800" dirty="0" smtClean="0">
                  <a:solidFill>
                    <a:srgbClr val="0D0D0D"/>
                  </a:solidFill>
                  <a:latin typeface="Trebuchet MS" panose="020B0603020202020204" pitchFamily="34" charset="0"/>
                </a:endParaRPr>
              </a:p>
              <a:p>
                <a:pPr eaLnBrk="1" hangingPunct="1">
                  <a:spcAft>
                    <a:spcPts val="0"/>
                  </a:spcAft>
                </a:pPr>
                <a:r>
                  <a:rPr lang="en-GB" altLang="en-US" sz="2800" dirty="0" smtClean="0">
                    <a:solidFill>
                      <a:srgbClr val="0D0D0D"/>
                    </a:solidFill>
                    <a:latin typeface="Trebuchet MS" panose="020B0603020202020204" pitchFamily="34" charset="0"/>
                  </a:rPr>
                  <a:t>    wall </a:t>
                </a:r>
                <a:r>
                  <a:rPr lang="en-GB" altLang="en-US" sz="2800" dirty="0">
                    <a:solidFill>
                      <a:srgbClr val="0D0D0D"/>
                    </a:solidFill>
                    <a:latin typeface="Trebuchet MS" panose="020B0603020202020204" pitchFamily="34" charset="0"/>
                  </a:rPr>
                  <a:t>for </a:t>
                </a:r>
                <a:r>
                  <a:rPr lang="en-GB" altLang="en-US" sz="2800" dirty="0" smtClean="0">
                    <a:solidFill>
                      <a:srgbClr val="0D0D0D"/>
                    </a:solidFill>
                    <a:latin typeface="Trebuchet MS" panose="020B0603020202020204" pitchFamily="34" charset="0"/>
                  </a:rPr>
                  <a:t>others </a:t>
                </a:r>
                <a:r>
                  <a:rPr lang="en-GB" altLang="en-US" sz="2800" dirty="0">
                    <a:solidFill>
                      <a:srgbClr val="0D0D0D"/>
                    </a:solidFill>
                    <a:latin typeface="Trebuchet MS" panose="020B0603020202020204" pitchFamily="34" charset="0"/>
                  </a:rPr>
                  <a:t>to enjoy! </a:t>
                </a: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3309757"/>
              <a:ext cx="2339752" cy="166798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9050">
              <a:solidFill>
                <a:schemeClr val="accent5"/>
              </a:solidFill>
            </a:ln>
            <a:effectLst/>
          </p:spPr>
        </p:pic>
      </p:grpSp>
      <p:grpSp>
        <p:nvGrpSpPr>
          <p:cNvPr id="9" name="Group 8"/>
          <p:cNvGrpSpPr/>
          <p:nvPr/>
        </p:nvGrpSpPr>
        <p:grpSpPr>
          <a:xfrm>
            <a:off x="7432410" y="5013176"/>
            <a:ext cx="1556711" cy="1828603"/>
            <a:chOff x="6995638" y="4816730"/>
            <a:chExt cx="1752826" cy="2058971"/>
          </a:xfrm>
        </p:grpSpPr>
        <p:pic>
          <p:nvPicPr>
            <p:cNvPr id="10" name="Picture 9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638" y="4816730"/>
              <a:ext cx="1752826" cy="2058971"/>
            </a:xfrm>
            <a:prstGeom prst="rect">
              <a:avLst/>
            </a:prstGeom>
          </p:spPr>
        </p:pic>
        <p:sp>
          <p:nvSpPr>
            <p:cNvPr id="11" name="TextBox 10">
              <a:hlinkClick r:id="rId4" action="ppaction://hlinksldjump"/>
            </p:cNvPr>
            <p:cNvSpPr txBox="1"/>
            <p:nvPr/>
          </p:nvSpPr>
          <p:spPr>
            <a:xfrm>
              <a:off x="7099136" y="5303208"/>
              <a:ext cx="15121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Go</a:t>
              </a:r>
            </a:p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back</a:t>
              </a:r>
              <a:endParaRPr lang="en-GB" sz="36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8359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2000" y="476672"/>
            <a:ext cx="8100000" cy="1328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dirty="0" smtClean="0">
                <a:latin typeface="Trebuchet MS" panose="020B0603020202020204" pitchFamily="34" charset="0"/>
              </a:rPr>
              <a:t>14</a:t>
            </a:r>
            <a:r>
              <a:rPr lang="en-GB" sz="4000" baseline="30000" dirty="0" smtClean="0">
                <a:latin typeface="Trebuchet MS" panose="020B0603020202020204" pitchFamily="34" charset="0"/>
              </a:rPr>
              <a:t>th</a:t>
            </a:r>
            <a:r>
              <a:rPr lang="en-GB" sz="4000" dirty="0" smtClean="0">
                <a:latin typeface="Trebuchet MS" panose="020B0603020202020204" pitchFamily="34" charset="0"/>
              </a:rPr>
              <a:t> December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3200" dirty="0" smtClean="0">
                <a:latin typeface="Trebuchet MS" panose="020B0603020202020204" pitchFamily="34" charset="0"/>
              </a:rPr>
              <a:t>(11 days to go)</a:t>
            </a:r>
            <a:endParaRPr lang="en-GB" sz="3200" dirty="0">
              <a:latin typeface="Trebuchet MS" panose="020B0603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2000" y="1916832"/>
            <a:ext cx="8100000" cy="3108544"/>
            <a:chOff x="522000" y="1916832"/>
            <a:chExt cx="8100000" cy="3108544"/>
          </a:xfrm>
        </p:grpSpPr>
        <p:sp>
          <p:nvSpPr>
            <p:cNvPr id="3" name="Rounded Rectangle 2"/>
            <p:cNvSpPr/>
            <p:nvPr/>
          </p:nvSpPr>
          <p:spPr>
            <a:xfrm>
              <a:off x="522000" y="1916832"/>
              <a:ext cx="8100000" cy="64698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altLang="en-US" sz="3200" b="1" dirty="0" smtClean="0">
                  <a:latin typeface="Trebuchet MS" pitchFamily="34" charset="0"/>
                </a:rPr>
                <a:t>Christmas mash-ups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22000" y="2563818"/>
              <a:ext cx="8100000" cy="2461558"/>
            </a:xfrm>
            <a:prstGeom prst="roundRect">
              <a:avLst>
                <a:gd name="adj" fmla="val 7640"/>
              </a:avLst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GB" altLang="en-US" sz="2800" b="1" dirty="0" smtClean="0">
                  <a:solidFill>
                    <a:srgbClr val="0D0D0D"/>
                  </a:solidFill>
                  <a:latin typeface="Trebuchet MS" panose="020B0603020202020204" pitchFamily="34" charset="0"/>
                </a:rPr>
                <a:t>Butter-beer</a:t>
              </a:r>
              <a:r>
                <a:rPr lang="en-GB" altLang="en-US" sz="2800" b="1" dirty="0">
                  <a:solidFill>
                    <a:srgbClr val="0D0D0D"/>
                  </a:solidFill>
                  <a:latin typeface="Trebuchet MS" panose="020B0603020202020204" pitchFamily="34" charset="0"/>
                </a:rPr>
                <a:t>. Pizza fries. Marmite chocolate. </a:t>
              </a:r>
              <a:endParaRPr lang="en-GB" altLang="en-US" sz="2800" b="1" dirty="0" smtClean="0">
                <a:solidFill>
                  <a:srgbClr val="0D0D0D"/>
                </a:solidFill>
                <a:latin typeface="Trebuchet MS" panose="020B0603020202020204" pitchFamily="34" charset="0"/>
              </a:endParaRPr>
            </a:p>
            <a:p>
              <a:endParaRPr lang="en-GB" altLang="en-US" sz="1200" dirty="0">
                <a:latin typeface="Trebuchet MS" panose="020B0603020202020204" pitchFamily="34" charset="0"/>
              </a:endParaRPr>
            </a:p>
            <a:p>
              <a:r>
                <a:rPr lang="en-GB" altLang="en-US" sz="2400" b="1" dirty="0" smtClean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Food mash-ups </a:t>
              </a:r>
              <a:r>
                <a:rPr lang="en-GB" altLang="en-US" sz="2400" b="1" dirty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are a new trend </a:t>
              </a:r>
              <a:r>
                <a:rPr lang="en-GB" altLang="en-US" sz="2400" b="1" dirty="0" smtClean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– </a:t>
              </a:r>
              <a:r>
                <a:rPr lang="en-GB" altLang="en-US" sz="2400" b="1" dirty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can you think of any perfect Christmas food </a:t>
              </a:r>
              <a:r>
                <a:rPr lang="en-GB" altLang="en-US" sz="2400" b="1" dirty="0" smtClean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mash-ups</a:t>
              </a:r>
              <a:r>
                <a:rPr lang="en-GB" altLang="en-US" sz="2400" b="1" dirty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? </a:t>
              </a:r>
              <a:endParaRPr lang="en-GB" altLang="en-US" sz="2400" b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endParaRPr>
            </a:p>
            <a:p>
              <a:endParaRPr lang="en-GB" altLang="en-US" sz="1200" dirty="0">
                <a:latin typeface="Trebuchet MS" panose="020B0603020202020204" pitchFamily="34" charset="0"/>
              </a:endParaRPr>
            </a:p>
            <a:p>
              <a:r>
                <a:rPr lang="en-GB" altLang="en-US" sz="2400" dirty="0" smtClean="0">
                  <a:latin typeface="Trebuchet MS" panose="020B0603020202020204" pitchFamily="34" charset="0"/>
                </a:rPr>
                <a:t>Christmas dinner pot noodle? Sprout and apple juice? Share </a:t>
              </a:r>
              <a:r>
                <a:rPr lang="en-GB" altLang="en-US" sz="2400" dirty="0">
                  <a:latin typeface="Trebuchet MS" panose="020B0603020202020204" pitchFamily="34" charset="0"/>
                </a:rPr>
                <a:t>your ideas in groups.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8582" y="5121344"/>
            <a:ext cx="6903827" cy="1380411"/>
            <a:chOff x="528582" y="5121344"/>
            <a:chExt cx="6903827" cy="1380411"/>
          </a:xfrm>
        </p:grpSpPr>
        <p:sp>
          <p:nvSpPr>
            <p:cNvPr id="10" name="Rounded Rectangle 9"/>
            <p:cNvSpPr/>
            <p:nvPr/>
          </p:nvSpPr>
          <p:spPr>
            <a:xfrm>
              <a:off x="528582" y="5121344"/>
              <a:ext cx="6903827" cy="1380411"/>
            </a:xfrm>
            <a:prstGeom prst="roundRect">
              <a:avLst>
                <a:gd name="adj" fmla="val 4054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altLang="en-US" sz="2400" b="1" dirty="0" smtClean="0">
                  <a:solidFill>
                    <a:schemeClr val="bg1"/>
                  </a:solidFill>
                  <a:latin typeface="Trebuchet MS" pitchFamily="34" charset="0"/>
                </a:rPr>
                <a:t>Horrible history food mash-ups</a:t>
              </a:r>
            </a:p>
            <a:p>
              <a:pPr algn="ctr" eaLnBrk="1" hangingPunct="1"/>
              <a:endParaRPr lang="en-GB" altLang="en-US" sz="1600" b="1" dirty="0">
                <a:solidFill>
                  <a:schemeClr val="bg1"/>
                </a:solidFill>
                <a:latin typeface="Trebuchet MS" pitchFamily="34" charset="0"/>
              </a:endParaRPr>
            </a:p>
            <a:p>
              <a:pPr algn="ctr" eaLnBrk="1" hangingPunct="1"/>
              <a:endParaRPr lang="en-GB" altLang="en-US" sz="1600" b="1" dirty="0" smtClean="0">
                <a:solidFill>
                  <a:schemeClr val="bg1"/>
                </a:solidFill>
                <a:latin typeface="Trebuchet MS" pitchFamily="34" charset="0"/>
              </a:endParaRPr>
            </a:p>
            <a:p>
              <a:pPr algn="ctr" eaLnBrk="1" hangingPunct="1"/>
              <a:endParaRPr lang="en-GB" altLang="en-US" sz="2400" b="1" dirty="0">
                <a:latin typeface="Trebuchet MS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40134" y="5662748"/>
              <a:ext cx="6480721" cy="703302"/>
            </a:xfrm>
            <a:prstGeom prst="roundRect">
              <a:avLst>
                <a:gd name="adj" fmla="val 7640"/>
              </a:avLst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GB" altLang="en-US" sz="1900" dirty="0">
                  <a:latin typeface="Trebuchet MS" panose="020B0603020202020204" pitchFamily="34" charset="0"/>
                </a:rPr>
                <a:t>Before the turkey became popular for Christmas lunch in Britain, most people ate pig’s head and </a:t>
              </a:r>
              <a:r>
                <a:rPr lang="en-GB" altLang="en-US" sz="1900" dirty="0" smtClean="0">
                  <a:latin typeface="Trebuchet MS" panose="020B0603020202020204" pitchFamily="34" charset="0"/>
                </a:rPr>
                <a:t>mustard. Yum</a:t>
              </a:r>
              <a:r>
                <a:rPr lang="en-GB" altLang="en-US" sz="1900" dirty="0">
                  <a:latin typeface="Trebuchet MS" panose="020B0603020202020204" pitchFamily="34" charset="0"/>
                </a:rPr>
                <a:t>!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32410" y="5013176"/>
            <a:ext cx="1556711" cy="1828603"/>
            <a:chOff x="6995638" y="4816730"/>
            <a:chExt cx="1752826" cy="2058971"/>
          </a:xfrm>
        </p:grpSpPr>
        <p:pic>
          <p:nvPicPr>
            <p:cNvPr id="13" name="Picture 1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638" y="4816730"/>
              <a:ext cx="1752826" cy="2058971"/>
            </a:xfrm>
            <a:prstGeom prst="rect">
              <a:avLst/>
            </a:prstGeom>
          </p:spPr>
        </p:pic>
        <p:sp>
          <p:nvSpPr>
            <p:cNvPr id="14" name="TextBox 13">
              <a:hlinkClick r:id="rId2" action="ppaction://hlinksldjump"/>
            </p:cNvPr>
            <p:cNvSpPr txBox="1"/>
            <p:nvPr/>
          </p:nvSpPr>
          <p:spPr>
            <a:xfrm>
              <a:off x="7099136" y="5303208"/>
              <a:ext cx="15121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Go</a:t>
              </a:r>
            </a:p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back</a:t>
              </a:r>
              <a:endParaRPr lang="en-GB" sz="36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93105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2000" y="476672"/>
            <a:ext cx="8100000" cy="1328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dirty="0" smtClean="0">
                <a:latin typeface="Trebuchet MS" panose="020B0603020202020204" pitchFamily="34" charset="0"/>
              </a:rPr>
              <a:t>15</a:t>
            </a:r>
            <a:r>
              <a:rPr lang="en-GB" sz="4000" baseline="30000" dirty="0" smtClean="0">
                <a:latin typeface="Trebuchet MS" panose="020B0603020202020204" pitchFamily="34" charset="0"/>
              </a:rPr>
              <a:t>th</a:t>
            </a:r>
            <a:r>
              <a:rPr lang="en-GB" sz="4000" dirty="0" smtClean="0">
                <a:latin typeface="Trebuchet MS" panose="020B0603020202020204" pitchFamily="34" charset="0"/>
              </a:rPr>
              <a:t> December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3200" dirty="0" smtClean="0">
                <a:latin typeface="Trebuchet MS" panose="020B0603020202020204" pitchFamily="34" charset="0"/>
              </a:rPr>
              <a:t>(10 days to go)</a:t>
            </a:r>
            <a:endParaRPr lang="en-GB" sz="3200" dirty="0">
              <a:latin typeface="Trebuchet MS" panose="020B0603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2000" y="1896243"/>
            <a:ext cx="8100000" cy="2756893"/>
            <a:chOff x="522000" y="1916832"/>
            <a:chExt cx="8100000" cy="2756893"/>
          </a:xfrm>
        </p:grpSpPr>
        <p:sp>
          <p:nvSpPr>
            <p:cNvPr id="3" name="Rounded Rectangle 2"/>
            <p:cNvSpPr/>
            <p:nvPr/>
          </p:nvSpPr>
          <p:spPr>
            <a:xfrm>
              <a:off x="522000" y="1916832"/>
              <a:ext cx="8100000" cy="64698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altLang="en-US" sz="3200" b="1" dirty="0" smtClean="0">
                  <a:latin typeface="Trebuchet MS" pitchFamily="34" charset="0"/>
                </a:rPr>
                <a:t>Un-Christmas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22000" y="2563818"/>
              <a:ext cx="8100000" cy="2109907"/>
            </a:xfrm>
            <a:prstGeom prst="roundRect">
              <a:avLst>
                <a:gd name="adj" fmla="val 7640"/>
              </a:avLst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GB" altLang="en-US" sz="2200" dirty="0">
                  <a:latin typeface="Trebuchet MS" panose="020B0603020202020204" pitchFamily="34" charset="0"/>
                </a:rPr>
                <a:t>Many people in the UK don’t celebrate </a:t>
              </a:r>
              <a:r>
                <a:rPr lang="en-GB" altLang="en-US" sz="2200" dirty="0" smtClean="0">
                  <a:latin typeface="Trebuchet MS" panose="020B0603020202020204" pitchFamily="34" charset="0"/>
                </a:rPr>
                <a:t>Christmas, for </a:t>
              </a:r>
              <a:r>
                <a:rPr lang="en-GB" altLang="en-US" sz="2200" dirty="0">
                  <a:latin typeface="Trebuchet MS" panose="020B0603020202020204" pitchFamily="34" charset="0"/>
                </a:rPr>
                <a:t>religious, ethical or cultural reasons, or because they are </a:t>
              </a:r>
              <a:r>
                <a:rPr lang="en-GB" altLang="en-US" sz="2200" dirty="0" smtClean="0">
                  <a:latin typeface="Trebuchet MS" panose="020B0603020202020204" pitchFamily="34" charset="0"/>
                </a:rPr>
                <a:t>alone. </a:t>
              </a:r>
              <a:endParaRPr lang="en-GB" altLang="en-US" sz="2200" dirty="0">
                <a:latin typeface="Trebuchet MS" panose="020B0603020202020204" pitchFamily="34" charset="0"/>
              </a:endParaRPr>
            </a:p>
            <a:p>
              <a:endParaRPr lang="en-GB" altLang="en-US" sz="1200" dirty="0">
                <a:latin typeface="Trebuchet MS" panose="020B0603020202020204" pitchFamily="34" charset="0"/>
              </a:endParaRPr>
            </a:p>
            <a:p>
              <a:r>
                <a:rPr lang="en-GB" altLang="en-US" sz="2200" b="1" dirty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Imagine a world without </a:t>
              </a:r>
              <a:r>
                <a:rPr lang="en-GB" altLang="en-US" sz="2200" b="1" dirty="0" smtClean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Christmas. What </a:t>
              </a:r>
              <a:r>
                <a:rPr lang="en-GB" altLang="en-US" sz="2200" b="1" dirty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would a perfect </a:t>
              </a:r>
              <a:r>
                <a:rPr lang="en-GB" altLang="en-US" sz="2200" b="1" dirty="0" smtClean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un-Christmas </a:t>
              </a:r>
              <a:r>
                <a:rPr lang="en-GB" altLang="en-US" sz="2200" b="1" dirty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day be?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8583" y="4698010"/>
            <a:ext cx="6779722" cy="1882378"/>
            <a:chOff x="528583" y="4698010"/>
            <a:chExt cx="6779722" cy="1882378"/>
          </a:xfrm>
        </p:grpSpPr>
        <p:sp>
          <p:nvSpPr>
            <p:cNvPr id="10" name="Rounded Rectangle 9"/>
            <p:cNvSpPr/>
            <p:nvPr/>
          </p:nvSpPr>
          <p:spPr>
            <a:xfrm>
              <a:off x="528583" y="4698010"/>
              <a:ext cx="6779722" cy="1882378"/>
            </a:xfrm>
            <a:prstGeom prst="roundRect">
              <a:avLst>
                <a:gd name="adj" fmla="val 4054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altLang="en-US" sz="2400" b="1" dirty="0" smtClean="0">
                  <a:solidFill>
                    <a:schemeClr val="bg1"/>
                  </a:solidFill>
                  <a:latin typeface="Trebuchet MS" pitchFamily="34" charset="0"/>
                </a:rPr>
                <a:t>Fun Christmas fact</a:t>
              </a:r>
            </a:p>
            <a:p>
              <a:pPr algn="ctr" eaLnBrk="1" hangingPunct="1"/>
              <a:endParaRPr lang="en-GB" altLang="en-US" sz="2200" b="1" dirty="0">
                <a:solidFill>
                  <a:schemeClr val="bg1"/>
                </a:solidFill>
                <a:latin typeface="Trebuchet MS" pitchFamily="34" charset="0"/>
              </a:endParaRPr>
            </a:p>
            <a:p>
              <a:pPr algn="ctr" eaLnBrk="1" hangingPunct="1"/>
              <a:endParaRPr lang="en-GB" altLang="en-US" sz="2200" b="1" dirty="0" smtClean="0">
                <a:solidFill>
                  <a:schemeClr val="bg1"/>
                </a:solidFill>
                <a:latin typeface="Trebuchet MS" pitchFamily="34" charset="0"/>
              </a:endParaRPr>
            </a:p>
            <a:p>
              <a:pPr algn="ctr" eaLnBrk="1" hangingPunct="1"/>
              <a:endParaRPr lang="en-GB" altLang="en-US" sz="2200" b="1" dirty="0">
                <a:solidFill>
                  <a:schemeClr val="bg1"/>
                </a:solidFill>
                <a:latin typeface="Trebuchet MS" pitchFamily="34" charset="0"/>
              </a:endParaRPr>
            </a:p>
            <a:p>
              <a:pPr algn="ctr" eaLnBrk="1" hangingPunct="1"/>
              <a:endParaRPr lang="en-GB" altLang="en-US" sz="2400" b="1" dirty="0">
                <a:latin typeface="Trebuchet MS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09143" y="5206573"/>
              <a:ext cx="6455145" cy="1246763"/>
            </a:xfrm>
            <a:prstGeom prst="roundRect">
              <a:avLst>
                <a:gd name="adj" fmla="val 7640"/>
              </a:avLst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GB" altLang="en-US" dirty="0">
                  <a:latin typeface="Trebuchet MS" panose="020B0603020202020204" pitchFamily="34" charset="0"/>
                </a:rPr>
                <a:t>The Finnish post office employs elves to work full-time sorting 550,000 letters which arrive each year. </a:t>
              </a:r>
              <a:r>
                <a:rPr lang="en-GB" altLang="en-US" dirty="0" smtClean="0">
                  <a:latin typeface="Trebuchet MS" panose="020B0603020202020204" pitchFamily="34" charset="0"/>
                </a:rPr>
                <a:t>In recent years the number of letters has fallen from 600,000 and no one knows why.</a:t>
              </a:r>
              <a:endParaRPr lang="en-GB" altLang="en-US" dirty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32410" y="5013176"/>
            <a:ext cx="1556711" cy="1828603"/>
            <a:chOff x="6995638" y="4816730"/>
            <a:chExt cx="1752826" cy="2058971"/>
          </a:xfrm>
        </p:grpSpPr>
        <p:pic>
          <p:nvPicPr>
            <p:cNvPr id="13" name="Picture 1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638" y="4816730"/>
              <a:ext cx="1752826" cy="2058971"/>
            </a:xfrm>
            <a:prstGeom prst="rect">
              <a:avLst/>
            </a:prstGeom>
          </p:spPr>
        </p:pic>
        <p:sp>
          <p:nvSpPr>
            <p:cNvPr id="14" name="TextBox 13">
              <a:hlinkClick r:id="rId2" action="ppaction://hlinksldjump"/>
            </p:cNvPr>
            <p:cNvSpPr txBox="1"/>
            <p:nvPr/>
          </p:nvSpPr>
          <p:spPr>
            <a:xfrm>
              <a:off x="7099136" y="5303208"/>
              <a:ext cx="15121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Go</a:t>
              </a:r>
            </a:p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back</a:t>
              </a:r>
              <a:endParaRPr lang="en-GB" sz="36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65246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22000" y="3821813"/>
            <a:ext cx="1961768" cy="537567"/>
          </a:xfrm>
          <a:prstGeom prst="roundRect">
            <a:avLst>
              <a:gd name="adj" fmla="val 25046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altLang="en-US" sz="24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113 feet</a:t>
            </a:r>
            <a:endParaRPr lang="en-GB" altLang="en-US" sz="2400" b="1" dirty="0">
              <a:latin typeface="Trebuchet MS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2000" y="3060888"/>
            <a:ext cx="1961768" cy="543461"/>
          </a:xfrm>
          <a:prstGeom prst="roundRect">
            <a:avLst>
              <a:gd name="adj" fmla="val 25046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altLang="en-US" sz="2400" b="1" dirty="0">
                <a:solidFill>
                  <a:srgbClr val="000000"/>
                </a:solidFill>
                <a:latin typeface="Trebuchet MS" panose="020B0603020202020204" pitchFamily="34" charset="0"/>
              </a:rPr>
              <a:t>10 </a:t>
            </a:r>
            <a:r>
              <a:rPr lang="en-GB" altLang="en-US" sz="24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million</a:t>
            </a:r>
            <a:endParaRPr lang="en-GB" altLang="en-US" sz="2400" b="1" dirty="0">
              <a:latin typeface="Trebuchet MS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22000" y="476672"/>
            <a:ext cx="8100000" cy="1328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dirty="0" smtClean="0">
                <a:latin typeface="Trebuchet MS" panose="020B0603020202020204" pitchFamily="34" charset="0"/>
              </a:rPr>
              <a:t>16</a:t>
            </a:r>
            <a:r>
              <a:rPr lang="en-GB" sz="4000" baseline="30000" dirty="0" smtClean="0">
                <a:latin typeface="Trebuchet MS" panose="020B0603020202020204" pitchFamily="34" charset="0"/>
              </a:rPr>
              <a:t>th</a:t>
            </a:r>
            <a:r>
              <a:rPr lang="en-GB" sz="4000" dirty="0" smtClean="0">
                <a:latin typeface="Trebuchet MS" panose="020B0603020202020204" pitchFamily="34" charset="0"/>
              </a:rPr>
              <a:t> December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3200" dirty="0" smtClean="0">
                <a:latin typeface="Trebuchet MS" panose="020B0603020202020204" pitchFamily="34" charset="0"/>
              </a:rPr>
              <a:t>(</a:t>
            </a:r>
            <a:r>
              <a:rPr lang="en-GB" sz="3200" dirty="0">
                <a:latin typeface="Trebuchet MS" panose="020B0603020202020204" pitchFamily="34" charset="0"/>
              </a:rPr>
              <a:t>9</a:t>
            </a:r>
            <a:r>
              <a:rPr lang="en-GB" sz="3200" dirty="0" smtClean="0">
                <a:latin typeface="Trebuchet MS" panose="020B0603020202020204" pitchFamily="34" charset="0"/>
              </a:rPr>
              <a:t> days to go)</a:t>
            </a:r>
            <a:endParaRPr lang="en-GB" sz="3200" dirty="0">
              <a:latin typeface="Trebuchet MS" panose="020B0603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2000" y="1844824"/>
            <a:ext cx="8100000" cy="1126510"/>
            <a:chOff x="522000" y="1844824"/>
            <a:chExt cx="8100000" cy="1126510"/>
          </a:xfrm>
        </p:grpSpPr>
        <p:sp>
          <p:nvSpPr>
            <p:cNvPr id="3" name="Rounded Rectangle 2"/>
            <p:cNvSpPr/>
            <p:nvPr/>
          </p:nvSpPr>
          <p:spPr>
            <a:xfrm>
              <a:off x="522000" y="1844824"/>
              <a:ext cx="8100000" cy="64698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altLang="en-US" sz="3200" b="1" dirty="0">
                  <a:latin typeface="Trebuchet MS" pitchFamily="34" charset="0"/>
                </a:rPr>
                <a:t>Christmas </a:t>
              </a:r>
              <a:r>
                <a:rPr lang="en-GB" altLang="en-US" sz="3200" b="1" dirty="0" smtClean="0">
                  <a:latin typeface="Trebuchet MS" pitchFamily="34" charset="0"/>
                </a:rPr>
                <a:t>‘what’s </a:t>
              </a:r>
              <a:r>
                <a:rPr lang="en-GB" altLang="en-US" sz="3200" b="1" dirty="0">
                  <a:latin typeface="Trebuchet MS" pitchFamily="34" charset="0"/>
                </a:rPr>
                <a:t>the question?’ 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22000" y="2491810"/>
              <a:ext cx="8100000" cy="479524"/>
            </a:xfrm>
            <a:prstGeom prst="roundRect">
              <a:avLst>
                <a:gd name="adj" fmla="val 7640"/>
              </a:avLst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GB" altLang="en-US" sz="2400" b="1" dirty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If this is the answer, what’s the question?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2538225" y="3037627"/>
            <a:ext cx="6083775" cy="607397"/>
          </a:xfrm>
          <a:prstGeom prst="roundRect">
            <a:avLst>
              <a:gd name="adj" fmla="val 7640"/>
            </a:avLst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altLang="en-US" sz="1600" b="1" dirty="0">
                <a:solidFill>
                  <a:srgbClr val="000000"/>
                </a:solidFill>
                <a:latin typeface="Trebuchet MS" panose="020B0603020202020204" pitchFamily="34" charset="0"/>
              </a:rPr>
              <a:t>Question: </a:t>
            </a:r>
            <a:r>
              <a:rPr lang="en-GB" altLang="en-US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How many turkeys are eaten in the UK each Christmas</a:t>
            </a:r>
            <a:r>
              <a:rPr lang="en-GB" altLang="en-US" sz="1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?</a:t>
            </a:r>
            <a:endParaRPr lang="en-GB" altLang="en-US" sz="1600" dirty="0">
              <a:latin typeface="Trebuchet MS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38225" y="3898786"/>
            <a:ext cx="6083775" cy="351651"/>
          </a:xfrm>
          <a:prstGeom prst="roundRect">
            <a:avLst>
              <a:gd name="adj" fmla="val 7640"/>
            </a:avLst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altLang="en-US" sz="1600" b="1" dirty="0">
                <a:solidFill>
                  <a:srgbClr val="000000"/>
                </a:solidFill>
                <a:latin typeface="Trebuchet MS" panose="020B0603020202020204" pitchFamily="34" charset="0"/>
              </a:rPr>
              <a:t>Question: </a:t>
            </a:r>
            <a:r>
              <a:rPr lang="en-GB" altLang="en-US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How tall was the biggest snowman ever built?</a:t>
            </a:r>
            <a:endParaRPr lang="en-GB" altLang="en-US" sz="1600" dirty="0">
              <a:latin typeface="Trebuchet MS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2000" y="4509120"/>
            <a:ext cx="1961768" cy="537567"/>
          </a:xfrm>
          <a:prstGeom prst="roundRect">
            <a:avLst>
              <a:gd name="adj" fmla="val 25046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altLang="en-US" sz="24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1647</a:t>
            </a:r>
            <a:endParaRPr lang="en-GB" altLang="en-US" sz="2400" b="1" dirty="0">
              <a:latin typeface="Trebuchet MS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38225" y="4585954"/>
            <a:ext cx="6083775" cy="351651"/>
          </a:xfrm>
          <a:prstGeom prst="roundRect">
            <a:avLst>
              <a:gd name="adj" fmla="val 7640"/>
            </a:avLst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altLang="en-US" sz="1600" b="1" dirty="0">
                <a:solidFill>
                  <a:srgbClr val="000000"/>
                </a:solidFill>
                <a:latin typeface="Trebuchet MS" panose="020B0603020202020204" pitchFamily="34" charset="0"/>
              </a:rPr>
              <a:t>Question: </a:t>
            </a:r>
            <a:r>
              <a:rPr lang="en-GB" altLang="en-US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When did Oliver Cromwell ban Christmas as immoral?</a:t>
            </a:r>
            <a:endParaRPr lang="en-GB" altLang="en-US" sz="1600" dirty="0">
              <a:latin typeface="Trebuchet MS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1999" y="5223123"/>
            <a:ext cx="1961768" cy="537567"/>
          </a:xfrm>
          <a:prstGeom prst="roundRect">
            <a:avLst>
              <a:gd name="adj" fmla="val 25046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altLang="en-US" sz="24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600,000</a:t>
            </a:r>
            <a:endParaRPr lang="en-GB" altLang="en-US" sz="2400" b="1" dirty="0">
              <a:latin typeface="Trebuchet MS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538225" y="5156240"/>
            <a:ext cx="4842088" cy="607397"/>
          </a:xfrm>
          <a:prstGeom prst="roundRect">
            <a:avLst>
              <a:gd name="adj" fmla="val 7640"/>
            </a:avLst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altLang="en-US" sz="1600" b="1" dirty="0">
                <a:solidFill>
                  <a:srgbClr val="000000"/>
                </a:solidFill>
                <a:latin typeface="Trebuchet MS" panose="020B0603020202020204" pitchFamily="34" charset="0"/>
              </a:rPr>
              <a:t>Question: </a:t>
            </a:r>
            <a:r>
              <a:rPr lang="en-GB" altLang="en-US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How many letters will be sent to Father Christmas each year?</a:t>
            </a:r>
            <a:endParaRPr lang="en-GB" altLang="en-US" sz="1600" dirty="0">
              <a:latin typeface="Trebuchet MS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2000" y="5926018"/>
            <a:ext cx="6858313" cy="671334"/>
          </a:xfrm>
          <a:prstGeom prst="roundRect">
            <a:avLst>
              <a:gd name="adj" fmla="val 7640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altLang="en-US" dirty="0">
                <a:latin typeface="Trebuchet MS" panose="020B0603020202020204" pitchFamily="34" charset="0"/>
              </a:rPr>
              <a:t>Can you find any other Christmas facts to create your own ‘answers’ to challenge other students?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432410" y="5013176"/>
            <a:ext cx="1556711" cy="1828603"/>
            <a:chOff x="6995638" y="4816730"/>
            <a:chExt cx="1752826" cy="2058971"/>
          </a:xfrm>
        </p:grpSpPr>
        <p:pic>
          <p:nvPicPr>
            <p:cNvPr id="18" name="Picture 17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638" y="4816730"/>
              <a:ext cx="1752826" cy="2058971"/>
            </a:xfrm>
            <a:prstGeom prst="rect">
              <a:avLst/>
            </a:prstGeom>
          </p:spPr>
        </p:pic>
        <p:sp>
          <p:nvSpPr>
            <p:cNvPr id="19" name="TextBox 18">
              <a:hlinkClick r:id="rId3" action="ppaction://hlinksldjump"/>
            </p:cNvPr>
            <p:cNvSpPr txBox="1"/>
            <p:nvPr/>
          </p:nvSpPr>
          <p:spPr>
            <a:xfrm>
              <a:off x="7099136" y="5303208"/>
              <a:ext cx="15121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Go</a:t>
              </a:r>
            </a:p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back</a:t>
              </a:r>
              <a:endParaRPr lang="en-GB" sz="36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06808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2000" y="476672"/>
            <a:ext cx="8100000" cy="1328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dirty="0" smtClean="0">
                <a:latin typeface="Trebuchet MS" panose="020B0603020202020204" pitchFamily="34" charset="0"/>
              </a:rPr>
              <a:t>17</a:t>
            </a:r>
            <a:r>
              <a:rPr lang="en-GB" sz="4000" baseline="30000" dirty="0" smtClean="0">
                <a:latin typeface="Trebuchet MS" panose="020B0603020202020204" pitchFamily="34" charset="0"/>
              </a:rPr>
              <a:t>th</a:t>
            </a:r>
            <a:r>
              <a:rPr lang="en-GB" sz="4000" dirty="0" smtClean="0">
                <a:latin typeface="Trebuchet MS" panose="020B0603020202020204" pitchFamily="34" charset="0"/>
              </a:rPr>
              <a:t> December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3200" dirty="0" smtClean="0">
                <a:latin typeface="Trebuchet MS" panose="020B0603020202020204" pitchFamily="34" charset="0"/>
              </a:rPr>
              <a:t>(8 days to go)</a:t>
            </a:r>
            <a:endParaRPr lang="en-GB" sz="3200" dirty="0">
              <a:latin typeface="Trebuchet MS" panose="020B0603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2000" y="1916832"/>
            <a:ext cx="8100000" cy="3875782"/>
            <a:chOff x="522000" y="1916832"/>
            <a:chExt cx="8100000" cy="3875782"/>
          </a:xfrm>
        </p:grpSpPr>
        <p:sp>
          <p:nvSpPr>
            <p:cNvPr id="3" name="Rounded Rectangle 2"/>
            <p:cNvSpPr/>
            <p:nvPr/>
          </p:nvSpPr>
          <p:spPr>
            <a:xfrm>
              <a:off x="522000" y="1916832"/>
              <a:ext cx="8100000" cy="64698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altLang="en-US" sz="3200" b="1" dirty="0" smtClean="0">
                  <a:latin typeface="Trebuchet MS" pitchFamily="34" charset="0"/>
                </a:rPr>
                <a:t>Alternative Christmas presents</a:t>
              </a:r>
              <a:endParaRPr lang="en-GB" altLang="en-US" sz="3200" b="1" dirty="0">
                <a:latin typeface="Trebuchet MS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22000" y="2563818"/>
              <a:ext cx="8100000" cy="3228796"/>
            </a:xfrm>
            <a:prstGeom prst="roundRect">
              <a:avLst>
                <a:gd name="adj" fmla="val 7640"/>
              </a:avLst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0"/>
                </a:spcAft>
              </a:pPr>
              <a:r>
                <a:rPr lang="en-GB" altLang="en-US" sz="2800" b="1" dirty="0">
                  <a:solidFill>
                    <a:schemeClr val="accent5">
                      <a:lumMod val="75000"/>
                    </a:schemeClr>
                  </a:solidFill>
                  <a:latin typeface="Trebuchet MS" pitchFamily="34" charset="0"/>
                </a:rPr>
                <a:t>Share ideas for alternative Christmas presents that you can </a:t>
              </a:r>
              <a:r>
                <a:rPr lang="en-GB" altLang="en-US" sz="2800" b="1" i="1" dirty="0">
                  <a:solidFill>
                    <a:schemeClr val="accent5">
                      <a:lumMod val="75000"/>
                    </a:schemeClr>
                  </a:solidFill>
                  <a:latin typeface="Trebuchet MS" pitchFamily="34" charset="0"/>
                </a:rPr>
                <a:t>make</a:t>
              </a:r>
              <a:r>
                <a:rPr lang="en-GB" altLang="en-US" sz="2800" b="1" dirty="0">
                  <a:solidFill>
                    <a:schemeClr val="accent5">
                      <a:lumMod val="75000"/>
                    </a:schemeClr>
                  </a:solidFill>
                  <a:latin typeface="Trebuchet MS" pitchFamily="34" charset="0"/>
                </a:rPr>
                <a:t> or </a:t>
              </a:r>
              <a:r>
                <a:rPr lang="en-GB" altLang="en-US" sz="2800" b="1" i="1" dirty="0">
                  <a:solidFill>
                    <a:schemeClr val="accent5">
                      <a:lumMod val="75000"/>
                    </a:schemeClr>
                  </a:solidFill>
                  <a:latin typeface="Trebuchet MS" pitchFamily="34" charset="0"/>
                </a:rPr>
                <a:t>do</a:t>
              </a:r>
              <a:r>
                <a:rPr lang="en-GB" altLang="en-US" sz="2800" b="1" dirty="0">
                  <a:solidFill>
                    <a:schemeClr val="accent5">
                      <a:lumMod val="75000"/>
                    </a:schemeClr>
                  </a:solidFill>
                  <a:latin typeface="Trebuchet MS" pitchFamily="34" charset="0"/>
                </a:rPr>
                <a:t> for others.  </a:t>
              </a:r>
            </a:p>
            <a:p>
              <a:pPr eaLnBrk="1" hangingPunct="1">
                <a:spcAft>
                  <a:spcPts val="0"/>
                </a:spcAft>
              </a:pPr>
              <a:endParaRPr lang="en-GB" altLang="en-US" sz="2800" dirty="0">
                <a:latin typeface="Trebuchet MS" pitchFamily="34" charset="0"/>
              </a:endParaRPr>
            </a:p>
            <a:p>
              <a:pPr eaLnBrk="1" hangingPunct="1">
                <a:spcAft>
                  <a:spcPts val="0"/>
                </a:spcAft>
              </a:pPr>
              <a:r>
                <a:rPr lang="en-GB" altLang="en-US" sz="2800" dirty="0">
                  <a:latin typeface="Trebuchet MS" pitchFamily="34" charset="0"/>
                </a:rPr>
                <a:t>Put your ideas on sticky notes, and </a:t>
              </a:r>
              <a:r>
                <a:rPr lang="en-GB" altLang="en-US" sz="2800" dirty="0" smtClean="0">
                  <a:latin typeface="Trebuchet MS" pitchFamily="34" charset="0"/>
                </a:rPr>
                <a:t>stick them</a:t>
              </a:r>
            </a:p>
            <a:p>
              <a:pPr eaLnBrk="1" hangingPunct="1">
                <a:spcAft>
                  <a:spcPts val="0"/>
                </a:spcAft>
              </a:pPr>
              <a:r>
                <a:rPr lang="en-GB" altLang="en-US" sz="2800" dirty="0" smtClean="0">
                  <a:latin typeface="Trebuchet MS" pitchFamily="34" charset="0"/>
                </a:rPr>
                <a:t>on </a:t>
              </a:r>
              <a:r>
                <a:rPr lang="en-GB" altLang="en-US" sz="2800" dirty="0">
                  <a:latin typeface="Trebuchet MS" pitchFamily="34" charset="0"/>
                </a:rPr>
                <a:t>your classroom wall in the shape of a </a:t>
              </a:r>
              <a:endParaRPr lang="en-GB" altLang="en-US" sz="2800" dirty="0" smtClean="0">
                <a:latin typeface="Trebuchet MS" pitchFamily="34" charset="0"/>
              </a:endParaRPr>
            </a:p>
            <a:p>
              <a:pPr eaLnBrk="1" hangingPunct="1">
                <a:spcAft>
                  <a:spcPts val="0"/>
                </a:spcAft>
              </a:pPr>
              <a:r>
                <a:rPr lang="en-GB" altLang="en-US" sz="2800" dirty="0" smtClean="0">
                  <a:latin typeface="Trebuchet MS" pitchFamily="34" charset="0"/>
                </a:rPr>
                <a:t>Christmas tree, </a:t>
              </a:r>
              <a:r>
                <a:rPr lang="en-GB" altLang="en-US" sz="2800" dirty="0">
                  <a:latin typeface="Trebuchet MS" pitchFamily="34" charset="0"/>
                </a:rPr>
                <a:t>or decorate as ‘presents</a:t>
              </a:r>
              <a:r>
                <a:rPr lang="en-GB" altLang="en-US" sz="2800" dirty="0" smtClean="0">
                  <a:latin typeface="Trebuchet MS" pitchFamily="34" charset="0"/>
                </a:rPr>
                <a:t>’</a:t>
              </a:r>
            </a:p>
            <a:p>
              <a:pPr eaLnBrk="1" hangingPunct="1">
                <a:spcAft>
                  <a:spcPts val="0"/>
                </a:spcAft>
              </a:pPr>
              <a:r>
                <a:rPr lang="en-GB" altLang="en-US" sz="2800" dirty="0" smtClean="0">
                  <a:latin typeface="Trebuchet MS" pitchFamily="34" charset="0"/>
                </a:rPr>
                <a:t>for </a:t>
              </a:r>
              <a:r>
                <a:rPr lang="en-GB" altLang="en-US" sz="2800" dirty="0">
                  <a:latin typeface="Trebuchet MS" pitchFamily="34" charset="0"/>
                </a:rPr>
                <a:t>a </a:t>
              </a:r>
              <a:r>
                <a:rPr lang="en-GB" altLang="en-US" sz="2800" dirty="0" smtClean="0">
                  <a:latin typeface="Trebuchet MS" pitchFamily="34" charset="0"/>
                </a:rPr>
                <a:t>seasonal display.</a:t>
              </a:r>
              <a:endParaRPr lang="en-GB" altLang="en-US" sz="2800" dirty="0">
                <a:latin typeface="Trebuchet MS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32410" y="5013176"/>
            <a:ext cx="1556711" cy="1828603"/>
            <a:chOff x="6995638" y="4816730"/>
            <a:chExt cx="1752826" cy="2058971"/>
          </a:xfrm>
        </p:grpSpPr>
        <p:pic>
          <p:nvPicPr>
            <p:cNvPr id="9" name="Picture 8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638" y="4816730"/>
              <a:ext cx="1752826" cy="2058971"/>
            </a:xfrm>
            <a:prstGeom prst="rect">
              <a:avLst/>
            </a:prstGeom>
          </p:spPr>
        </p:pic>
        <p:sp>
          <p:nvSpPr>
            <p:cNvPr id="10" name="TextBox 9">
              <a:hlinkClick r:id="rId3" action="ppaction://hlinksldjump"/>
            </p:cNvPr>
            <p:cNvSpPr txBox="1"/>
            <p:nvPr/>
          </p:nvSpPr>
          <p:spPr>
            <a:xfrm>
              <a:off x="7099136" y="5303208"/>
              <a:ext cx="15121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Go</a:t>
              </a:r>
            </a:p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back</a:t>
              </a:r>
              <a:endParaRPr lang="en-GB" sz="36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04860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61099" y="2333375"/>
            <a:ext cx="1159901" cy="1362486"/>
            <a:chOff x="1303545" y="360410"/>
            <a:chExt cx="1413148" cy="16599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0197">
              <a:off x="1303545" y="360410"/>
              <a:ext cx="1413148" cy="1659965"/>
            </a:xfrm>
            <a:prstGeom prst="rect">
              <a:avLst/>
            </a:prstGeom>
          </p:spPr>
        </p:pic>
        <p:sp>
          <p:nvSpPr>
            <p:cNvPr id="6" name="TextBox 5">
              <a:hlinkClick r:id="rId4" action="ppaction://hlinksldjump"/>
            </p:cNvPr>
            <p:cNvSpPr txBox="1"/>
            <p:nvPr/>
          </p:nvSpPr>
          <p:spPr>
            <a:xfrm>
              <a:off x="1545851" y="706662"/>
              <a:ext cx="6480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accent2"/>
                  </a:solidFill>
                  <a:latin typeface="Trebuchet MS" panose="020B0603020202020204" pitchFamily="34" charset="0"/>
                </a:rPr>
                <a:t>1</a:t>
              </a:r>
              <a:endParaRPr lang="en-GB" sz="6000" dirty="0">
                <a:solidFill>
                  <a:schemeClr val="accent2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635958">
            <a:off x="7928816" y="1142373"/>
            <a:ext cx="925334" cy="1123113"/>
            <a:chOff x="1907704" y="404664"/>
            <a:chExt cx="1629172" cy="197738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404664"/>
              <a:ext cx="1629172" cy="1913719"/>
            </a:xfrm>
            <a:prstGeom prst="rect">
              <a:avLst/>
            </a:prstGeom>
          </p:spPr>
        </p:pic>
        <p:sp>
          <p:nvSpPr>
            <p:cNvPr id="9" name="TextBox 8">
              <a:hlinkClick r:id="rId6" action="ppaction://hlinksldjump"/>
            </p:cNvPr>
            <p:cNvSpPr txBox="1"/>
            <p:nvPr/>
          </p:nvSpPr>
          <p:spPr>
            <a:xfrm rot="18964042">
              <a:off x="2232705" y="593844"/>
              <a:ext cx="1145571" cy="1788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accent3">
                      <a:lumMod val="75000"/>
                    </a:schemeClr>
                  </a:solidFill>
                  <a:latin typeface="Trebuchet MS" panose="020B0603020202020204" pitchFamily="34" charset="0"/>
                </a:rPr>
                <a:t>2</a:t>
              </a:r>
              <a:endParaRPr lang="en-GB" sz="6000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 rot="15519462">
            <a:off x="3388758" y="5131892"/>
            <a:ext cx="1429811" cy="1679538"/>
            <a:chOff x="3613052" y="228019"/>
            <a:chExt cx="1429811" cy="167953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35156">
              <a:off x="3613052" y="228019"/>
              <a:ext cx="1429811" cy="1679538"/>
            </a:xfrm>
            <a:prstGeom prst="rect">
              <a:avLst/>
            </a:prstGeom>
          </p:spPr>
        </p:pic>
        <p:sp>
          <p:nvSpPr>
            <p:cNvPr id="11" name="TextBox 10">
              <a:hlinkClick r:id="rId8" action="ppaction://hlinksldjump"/>
            </p:cNvPr>
            <p:cNvSpPr txBox="1"/>
            <p:nvPr/>
          </p:nvSpPr>
          <p:spPr>
            <a:xfrm rot="6080538">
              <a:off x="4067943" y="692472"/>
              <a:ext cx="6480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accent5"/>
                  </a:solidFill>
                  <a:latin typeface="Trebuchet MS" panose="020B0603020202020204" pitchFamily="34" charset="0"/>
                </a:rPr>
                <a:t>3</a:t>
              </a:r>
              <a:endParaRPr lang="en-GB" sz="6000" dirty="0">
                <a:solidFill>
                  <a:schemeClr val="accent5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rot="1147993">
            <a:off x="7827138" y="2766527"/>
            <a:ext cx="1070699" cy="1257705"/>
            <a:chOff x="5389076" y="400142"/>
            <a:chExt cx="1070699" cy="125770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076" y="400142"/>
              <a:ext cx="1070699" cy="1257705"/>
            </a:xfrm>
            <a:prstGeom prst="rect">
              <a:avLst/>
            </a:prstGeom>
          </p:spPr>
        </p:pic>
        <p:sp>
          <p:nvSpPr>
            <p:cNvPr id="14" name="TextBox 13">
              <a:hlinkClick r:id="rId10" action="ppaction://hlinksldjump"/>
            </p:cNvPr>
            <p:cNvSpPr txBox="1"/>
            <p:nvPr/>
          </p:nvSpPr>
          <p:spPr>
            <a:xfrm rot="20295274">
              <a:off x="5600390" y="578508"/>
              <a:ext cx="6480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accent6"/>
                  </a:solidFill>
                  <a:latin typeface="Trebuchet MS" panose="020B0603020202020204" pitchFamily="34" charset="0"/>
                </a:rPr>
                <a:t>4</a:t>
              </a:r>
              <a:endParaRPr lang="en-GB" sz="6000" dirty="0">
                <a:solidFill>
                  <a:schemeClr val="accent6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rot="19782802">
            <a:off x="1915358" y="8661"/>
            <a:ext cx="1095004" cy="1286254"/>
            <a:chOff x="6914340" y="307194"/>
            <a:chExt cx="1504337" cy="176707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4340" y="307194"/>
              <a:ext cx="1504337" cy="1767079"/>
            </a:xfrm>
            <a:prstGeom prst="rect">
              <a:avLst/>
            </a:prstGeom>
          </p:spPr>
        </p:pic>
        <p:sp>
          <p:nvSpPr>
            <p:cNvPr id="17" name="TextBox 16">
              <a:hlinkClick r:id="rId12" action="ppaction://hlinksldjump"/>
            </p:cNvPr>
            <p:cNvSpPr txBox="1"/>
            <p:nvPr/>
          </p:nvSpPr>
          <p:spPr>
            <a:xfrm rot="2279698">
              <a:off x="7425523" y="701248"/>
              <a:ext cx="648072" cy="101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accent4"/>
                  </a:solidFill>
                  <a:latin typeface="Trebuchet MS" panose="020B0603020202020204" pitchFamily="34" charset="0"/>
                </a:rPr>
                <a:t>5</a:t>
              </a:r>
              <a:endParaRPr lang="en-GB" sz="6000" dirty="0">
                <a:solidFill>
                  <a:schemeClr val="accent4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32879" y="244578"/>
            <a:ext cx="1714001" cy="2013364"/>
            <a:chOff x="80946" y="1746571"/>
            <a:chExt cx="1714001" cy="201336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72046">
              <a:off x="80946" y="1746571"/>
              <a:ext cx="1714001" cy="2013364"/>
            </a:xfrm>
            <a:prstGeom prst="rect">
              <a:avLst/>
            </a:prstGeom>
          </p:spPr>
        </p:pic>
        <p:sp>
          <p:nvSpPr>
            <p:cNvPr id="22" name="TextBox 21">
              <a:hlinkClick r:id="rId14" action="ppaction://hlinksldjump"/>
            </p:cNvPr>
            <p:cNvSpPr txBox="1"/>
            <p:nvPr/>
          </p:nvSpPr>
          <p:spPr>
            <a:xfrm>
              <a:off x="622754" y="2348880"/>
              <a:ext cx="6480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accent1"/>
                  </a:solidFill>
                  <a:latin typeface="Trebuchet MS" panose="020B0603020202020204" pitchFamily="34" charset="0"/>
                </a:rPr>
                <a:t>6</a:t>
              </a:r>
              <a:endParaRPr lang="en-GB" sz="6000" dirty="0">
                <a:solidFill>
                  <a:schemeClr val="accent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 rot="18914046">
            <a:off x="5663531" y="2325688"/>
            <a:ext cx="1913523" cy="2247735"/>
            <a:chOff x="1303545" y="360410"/>
            <a:chExt cx="1413148" cy="165996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0197">
              <a:off x="1303545" y="360410"/>
              <a:ext cx="1413148" cy="1659965"/>
            </a:xfrm>
            <a:prstGeom prst="rect">
              <a:avLst/>
            </a:prstGeom>
          </p:spPr>
        </p:pic>
        <p:sp>
          <p:nvSpPr>
            <p:cNvPr id="32" name="TextBox 31">
              <a:hlinkClick r:id="rId16" action="ppaction://hlinksldjump"/>
            </p:cNvPr>
            <p:cNvSpPr txBox="1"/>
            <p:nvPr/>
          </p:nvSpPr>
          <p:spPr>
            <a:xfrm rot="2585089">
              <a:off x="1609257" y="976831"/>
              <a:ext cx="6480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accent2"/>
                  </a:solidFill>
                  <a:latin typeface="Trebuchet MS" panose="020B0603020202020204" pitchFamily="34" charset="0"/>
                </a:rPr>
                <a:t>7</a:t>
              </a:r>
              <a:endParaRPr lang="en-GB" sz="6000" dirty="0">
                <a:solidFill>
                  <a:schemeClr val="accent2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 rot="1219309">
            <a:off x="4087907" y="1303874"/>
            <a:ext cx="1629172" cy="1913719"/>
            <a:chOff x="1907704" y="404664"/>
            <a:chExt cx="1629172" cy="1913719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404664"/>
              <a:ext cx="1629172" cy="1913719"/>
            </a:xfrm>
            <a:prstGeom prst="rect">
              <a:avLst/>
            </a:prstGeom>
          </p:spPr>
        </p:pic>
        <p:sp>
          <p:nvSpPr>
            <p:cNvPr id="35" name="TextBox 34">
              <a:hlinkClick r:id="rId18" action="ppaction://hlinksldjump"/>
            </p:cNvPr>
            <p:cNvSpPr txBox="1"/>
            <p:nvPr/>
          </p:nvSpPr>
          <p:spPr>
            <a:xfrm rot="20380691">
              <a:off x="2398254" y="1011746"/>
              <a:ext cx="6480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accent3">
                      <a:lumMod val="75000"/>
                    </a:schemeClr>
                  </a:solidFill>
                  <a:latin typeface="Trebuchet MS" panose="020B0603020202020204" pitchFamily="34" charset="0"/>
                </a:rPr>
                <a:t>8</a:t>
              </a:r>
              <a:endParaRPr lang="en-GB" sz="6000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519795" y="-21259"/>
            <a:ext cx="1044583" cy="1227027"/>
            <a:chOff x="3613052" y="228019"/>
            <a:chExt cx="1429811" cy="1679538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35156">
              <a:off x="3613052" y="228019"/>
              <a:ext cx="1429811" cy="1679538"/>
            </a:xfrm>
            <a:prstGeom prst="rect">
              <a:avLst/>
            </a:prstGeom>
          </p:spPr>
        </p:pic>
        <p:sp>
          <p:nvSpPr>
            <p:cNvPr id="38" name="TextBox 37">
              <a:hlinkClick r:id="rId20" action="ppaction://hlinksldjump"/>
            </p:cNvPr>
            <p:cNvSpPr txBox="1"/>
            <p:nvPr/>
          </p:nvSpPr>
          <p:spPr>
            <a:xfrm>
              <a:off x="3980512" y="580836"/>
              <a:ext cx="6480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accent5"/>
                  </a:solidFill>
                  <a:latin typeface="Trebuchet MS" panose="020B0603020202020204" pitchFamily="34" charset="0"/>
                </a:rPr>
                <a:t>9</a:t>
              </a:r>
              <a:endParaRPr lang="en-GB" sz="6000" dirty="0">
                <a:solidFill>
                  <a:schemeClr val="accent5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 rot="20036470">
            <a:off x="1524137" y="2612311"/>
            <a:ext cx="1603967" cy="1972985"/>
            <a:chOff x="5076056" y="5065"/>
            <a:chExt cx="1714001" cy="201336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5065"/>
              <a:ext cx="1714001" cy="2013364"/>
            </a:xfrm>
            <a:prstGeom prst="rect">
              <a:avLst/>
            </a:prstGeom>
          </p:spPr>
        </p:pic>
        <p:sp>
          <p:nvSpPr>
            <p:cNvPr id="41" name="TextBox 40">
              <a:hlinkClick r:id="rId22" action="ppaction://hlinksldjump"/>
            </p:cNvPr>
            <p:cNvSpPr txBox="1"/>
            <p:nvPr/>
          </p:nvSpPr>
          <p:spPr>
            <a:xfrm rot="1563530">
              <a:off x="5287912" y="657678"/>
              <a:ext cx="1389965" cy="1252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accent6"/>
                  </a:solidFill>
                  <a:latin typeface="Trebuchet MS" panose="020B0603020202020204" pitchFamily="34" charset="0"/>
                </a:rPr>
                <a:t>10</a:t>
              </a:r>
              <a:endParaRPr lang="en-GB" sz="6000" dirty="0">
                <a:solidFill>
                  <a:schemeClr val="accent6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 rot="1240811">
            <a:off x="3795564" y="3103377"/>
            <a:ext cx="1845196" cy="2167473"/>
            <a:chOff x="6766215" y="41893"/>
            <a:chExt cx="1845196" cy="216747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215" y="41893"/>
              <a:ext cx="1845196" cy="2167473"/>
            </a:xfrm>
            <a:prstGeom prst="rect">
              <a:avLst/>
            </a:prstGeom>
          </p:spPr>
        </p:pic>
        <p:sp>
          <p:nvSpPr>
            <p:cNvPr id="44" name="TextBox 43">
              <a:hlinkClick r:id="rId24" action="ppaction://hlinksldjump"/>
            </p:cNvPr>
            <p:cNvSpPr txBox="1"/>
            <p:nvPr/>
          </p:nvSpPr>
          <p:spPr>
            <a:xfrm rot="20026919">
              <a:off x="7142383" y="730908"/>
              <a:ext cx="112986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accent4"/>
                  </a:solidFill>
                  <a:latin typeface="Trebuchet MS" panose="020B0603020202020204" pitchFamily="34" charset="0"/>
                </a:rPr>
                <a:t>11</a:t>
              </a:r>
              <a:endParaRPr lang="en-GB" sz="6000" dirty="0">
                <a:solidFill>
                  <a:schemeClr val="accent4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668815" y="4251985"/>
            <a:ext cx="1438867" cy="1355299"/>
            <a:chOff x="80946" y="1746571"/>
            <a:chExt cx="2140577" cy="2016255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72046">
              <a:off x="80946" y="1746571"/>
              <a:ext cx="1714001" cy="2013364"/>
            </a:xfrm>
            <a:prstGeom prst="rect">
              <a:avLst/>
            </a:prstGeom>
          </p:spPr>
        </p:pic>
        <p:sp>
          <p:nvSpPr>
            <p:cNvPr id="47" name="TextBox 46">
              <a:hlinkClick r:id="rId26" action="ppaction://hlinksldjump"/>
            </p:cNvPr>
            <p:cNvSpPr txBox="1"/>
            <p:nvPr/>
          </p:nvSpPr>
          <p:spPr>
            <a:xfrm>
              <a:off x="188068" y="2203812"/>
              <a:ext cx="2033455" cy="1559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accent1"/>
                  </a:solidFill>
                  <a:latin typeface="Trebuchet MS" panose="020B0603020202020204" pitchFamily="34" charset="0"/>
                </a:rPr>
                <a:t>12</a:t>
              </a:r>
              <a:endParaRPr lang="en-GB" sz="6000" dirty="0">
                <a:solidFill>
                  <a:schemeClr val="accent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92902" y="4979904"/>
            <a:ext cx="1413148" cy="1659965"/>
            <a:chOff x="1303545" y="360410"/>
            <a:chExt cx="1413148" cy="1659965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0197">
              <a:off x="1303545" y="360410"/>
              <a:ext cx="1413148" cy="1659965"/>
            </a:xfrm>
            <a:prstGeom prst="rect">
              <a:avLst/>
            </a:prstGeom>
          </p:spPr>
        </p:pic>
        <p:sp>
          <p:nvSpPr>
            <p:cNvPr id="50" name="TextBox 49">
              <a:hlinkClick r:id="rId27" action="ppaction://hlinksldjump"/>
            </p:cNvPr>
            <p:cNvSpPr txBox="1"/>
            <p:nvPr/>
          </p:nvSpPr>
          <p:spPr>
            <a:xfrm>
              <a:off x="1385408" y="757538"/>
              <a:ext cx="11165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accent2"/>
                  </a:solidFill>
                  <a:latin typeface="Trebuchet MS" panose="020B0603020202020204" pitchFamily="34" charset="0"/>
                </a:rPr>
                <a:t>13</a:t>
              </a:r>
              <a:endParaRPr lang="en-GB" sz="6000" dirty="0">
                <a:solidFill>
                  <a:schemeClr val="accent2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881878" y="4230740"/>
            <a:ext cx="2157035" cy="2533777"/>
            <a:chOff x="1907704" y="404664"/>
            <a:chExt cx="1629172" cy="1913719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404664"/>
              <a:ext cx="1629172" cy="1913719"/>
            </a:xfrm>
            <a:prstGeom prst="rect">
              <a:avLst/>
            </a:prstGeom>
          </p:spPr>
        </p:pic>
        <p:sp>
          <p:nvSpPr>
            <p:cNvPr id="53" name="TextBox 52">
              <a:hlinkClick r:id="rId28" action="ppaction://hlinksldjump"/>
            </p:cNvPr>
            <p:cNvSpPr txBox="1"/>
            <p:nvPr/>
          </p:nvSpPr>
          <p:spPr>
            <a:xfrm>
              <a:off x="2271000" y="1108193"/>
              <a:ext cx="1128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accent3">
                      <a:lumMod val="75000"/>
                    </a:schemeClr>
                  </a:solidFill>
                  <a:latin typeface="Trebuchet MS" panose="020B0603020202020204" pitchFamily="34" charset="0"/>
                </a:rPr>
                <a:t>14</a:t>
              </a:r>
              <a:endParaRPr lang="en-GB" sz="6000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747954" y="1167851"/>
            <a:ext cx="1429811" cy="1679538"/>
            <a:chOff x="3613052" y="228019"/>
            <a:chExt cx="1429811" cy="1679538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35156">
              <a:off x="3613052" y="228019"/>
              <a:ext cx="1429811" cy="1679538"/>
            </a:xfrm>
            <a:prstGeom prst="rect">
              <a:avLst/>
            </a:prstGeom>
          </p:spPr>
        </p:pic>
        <p:sp>
          <p:nvSpPr>
            <p:cNvPr id="56" name="TextBox 55">
              <a:hlinkClick r:id="rId29" action="ppaction://hlinksldjump"/>
            </p:cNvPr>
            <p:cNvSpPr txBox="1"/>
            <p:nvPr/>
          </p:nvSpPr>
          <p:spPr>
            <a:xfrm>
              <a:off x="3827802" y="692472"/>
              <a:ext cx="1080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accent5"/>
                  </a:solidFill>
                  <a:latin typeface="Trebuchet MS" panose="020B0603020202020204" pitchFamily="34" charset="0"/>
                </a:rPr>
                <a:t>15</a:t>
              </a:r>
              <a:endParaRPr lang="en-GB" sz="6000" dirty="0">
                <a:solidFill>
                  <a:schemeClr val="accent5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 rot="2145060">
            <a:off x="150471" y="2050522"/>
            <a:ext cx="1714001" cy="2013364"/>
            <a:chOff x="5076056" y="5065"/>
            <a:chExt cx="1714001" cy="2013364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5065"/>
              <a:ext cx="1714001" cy="2013364"/>
            </a:xfrm>
            <a:prstGeom prst="rect">
              <a:avLst/>
            </a:prstGeom>
          </p:spPr>
        </p:pic>
        <p:sp>
          <p:nvSpPr>
            <p:cNvPr id="62" name="TextBox 61">
              <a:hlinkClick r:id="rId31" action="ppaction://hlinksldjump"/>
            </p:cNvPr>
            <p:cNvSpPr txBox="1"/>
            <p:nvPr/>
          </p:nvSpPr>
          <p:spPr>
            <a:xfrm rot="19454940">
              <a:off x="5400092" y="598085"/>
              <a:ext cx="10659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accent6"/>
                  </a:solidFill>
                  <a:latin typeface="Trebuchet MS" panose="020B0603020202020204" pitchFamily="34" charset="0"/>
                </a:rPr>
                <a:t>16</a:t>
              </a:r>
              <a:endParaRPr lang="en-GB" sz="6000" dirty="0">
                <a:solidFill>
                  <a:schemeClr val="accent6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033463" y="1690908"/>
            <a:ext cx="1270424" cy="1492313"/>
            <a:chOff x="6766215" y="41893"/>
            <a:chExt cx="1845196" cy="216747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215" y="41893"/>
              <a:ext cx="1845196" cy="2167473"/>
            </a:xfrm>
            <a:prstGeom prst="rect">
              <a:avLst/>
            </a:prstGeom>
          </p:spPr>
        </p:pic>
        <p:sp>
          <p:nvSpPr>
            <p:cNvPr id="65" name="TextBox 64">
              <a:hlinkClick r:id="rId33" action="ppaction://hlinksldjump"/>
            </p:cNvPr>
            <p:cNvSpPr txBox="1"/>
            <p:nvPr/>
          </p:nvSpPr>
          <p:spPr>
            <a:xfrm>
              <a:off x="6954298" y="606911"/>
              <a:ext cx="1469028" cy="1475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accent4"/>
                  </a:solidFill>
                  <a:latin typeface="Trebuchet MS" panose="020B0603020202020204" pitchFamily="34" charset="0"/>
                </a:rPr>
                <a:t>17</a:t>
              </a:r>
              <a:endParaRPr lang="en-GB" sz="6000" dirty="0">
                <a:solidFill>
                  <a:schemeClr val="accent4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 rot="3217791">
            <a:off x="6126100" y="253684"/>
            <a:ext cx="1551033" cy="1821932"/>
            <a:chOff x="80946" y="1746571"/>
            <a:chExt cx="1714001" cy="2013364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72046">
              <a:off x="80946" y="1746571"/>
              <a:ext cx="1714001" cy="2013364"/>
            </a:xfrm>
            <a:prstGeom prst="rect">
              <a:avLst/>
            </a:prstGeom>
          </p:spPr>
        </p:pic>
        <p:sp>
          <p:nvSpPr>
            <p:cNvPr id="68" name="TextBox 67">
              <a:hlinkClick r:id="rId35" action="ppaction://hlinksldjump"/>
            </p:cNvPr>
            <p:cNvSpPr txBox="1"/>
            <p:nvPr/>
          </p:nvSpPr>
          <p:spPr>
            <a:xfrm rot="17900021">
              <a:off x="330103" y="2349888"/>
              <a:ext cx="1277420" cy="1122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accent1"/>
                  </a:solidFill>
                  <a:latin typeface="Trebuchet MS" panose="020B0603020202020204" pitchFamily="34" charset="0"/>
                </a:rPr>
                <a:t>18</a:t>
              </a:r>
              <a:endParaRPr lang="en-GB" sz="6000" dirty="0">
                <a:solidFill>
                  <a:schemeClr val="accent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 rot="18527142">
            <a:off x="7384450" y="3724401"/>
            <a:ext cx="1413148" cy="1659965"/>
            <a:chOff x="1303545" y="360410"/>
            <a:chExt cx="1413148" cy="1659965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0197">
              <a:off x="1303545" y="360410"/>
              <a:ext cx="1413148" cy="1659965"/>
            </a:xfrm>
            <a:prstGeom prst="rect">
              <a:avLst/>
            </a:prstGeom>
          </p:spPr>
        </p:pic>
        <p:sp>
          <p:nvSpPr>
            <p:cNvPr id="71" name="TextBox 70">
              <a:hlinkClick r:id="rId36" action="ppaction://hlinksldjump"/>
            </p:cNvPr>
            <p:cNvSpPr txBox="1"/>
            <p:nvPr/>
          </p:nvSpPr>
          <p:spPr>
            <a:xfrm rot="3072858">
              <a:off x="1431109" y="796570"/>
              <a:ext cx="11165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accent2"/>
                  </a:solidFill>
                  <a:latin typeface="Trebuchet MS" panose="020B0603020202020204" pitchFamily="34" charset="0"/>
                </a:rPr>
                <a:t>19</a:t>
              </a:r>
              <a:endParaRPr lang="en-GB" sz="6000" dirty="0">
                <a:solidFill>
                  <a:schemeClr val="accent2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 rot="18916156">
            <a:off x="211611" y="3882836"/>
            <a:ext cx="1155176" cy="1268794"/>
            <a:chOff x="1907704" y="404664"/>
            <a:chExt cx="1742349" cy="1913719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404664"/>
              <a:ext cx="1629172" cy="1913719"/>
            </a:xfrm>
            <a:prstGeom prst="rect">
              <a:avLst/>
            </a:prstGeom>
          </p:spPr>
        </p:pic>
        <p:sp>
          <p:nvSpPr>
            <p:cNvPr id="74" name="TextBox 73">
              <a:hlinkClick r:id="rId38" action="ppaction://hlinksldjump"/>
            </p:cNvPr>
            <p:cNvSpPr txBox="1"/>
            <p:nvPr/>
          </p:nvSpPr>
          <p:spPr>
            <a:xfrm rot="1722688">
              <a:off x="1971309" y="746672"/>
              <a:ext cx="1678744" cy="1531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accent3">
                      <a:lumMod val="75000"/>
                    </a:schemeClr>
                  </a:solidFill>
                  <a:latin typeface="Trebuchet MS" panose="020B0603020202020204" pitchFamily="34" charset="0"/>
                </a:rPr>
                <a:t>20</a:t>
              </a:r>
              <a:endParaRPr lang="en-GB" sz="6000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853696" y="0"/>
            <a:ext cx="1219794" cy="1408997"/>
            <a:chOff x="3737372" y="345615"/>
            <a:chExt cx="1219794" cy="1408997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35156">
              <a:off x="3737372" y="345615"/>
              <a:ext cx="1199496" cy="1408997"/>
            </a:xfrm>
            <a:prstGeom prst="rect">
              <a:avLst/>
            </a:prstGeom>
          </p:spPr>
        </p:pic>
        <p:sp>
          <p:nvSpPr>
            <p:cNvPr id="77" name="TextBox 76">
              <a:hlinkClick r:id="rId40" action="ppaction://hlinksldjump"/>
            </p:cNvPr>
            <p:cNvSpPr txBox="1"/>
            <p:nvPr/>
          </p:nvSpPr>
          <p:spPr>
            <a:xfrm>
              <a:off x="3877046" y="692472"/>
              <a:ext cx="1080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accent5"/>
                  </a:solidFill>
                  <a:latin typeface="Trebuchet MS" panose="020B0603020202020204" pitchFamily="34" charset="0"/>
                </a:rPr>
                <a:t>21</a:t>
              </a:r>
              <a:endParaRPr lang="en-GB" sz="6000" dirty="0">
                <a:solidFill>
                  <a:schemeClr val="accent5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 rot="3134871">
            <a:off x="3275468" y="-247538"/>
            <a:ext cx="1714001" cy="2013364"/>
            <a:chOff x="5076056" y="5065"/>
            <a:chExt cx="1714001" cy="2013364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5065"/>
              <a:ext cx="1714001" cy="2013364"/>
            </a:xfrm>
            <a:prstGeom prst="rect">
              <a:avLst/>
            </a:prstGeom>
          </p:spPr>
        </p:pic>
        <p:sp>
          <p:nvSpPr>
            <p:cNvPr id="80" name="TextBox 79">
              <a:hlinkClick r:id="rId41" action="ppaction://hlinksldjump"/>
            </p:cNvPr>
            <p:cNvSpPr txBox="1"/>
            <p:nvPr/>
          </p:nvSpPr>
          <p:spPr>
            <a:xfrm rot="18465129">
              <a:off x="5400092" y="598085"/>
              <a:ext cx="10659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accent6"/>
                  </a:solidFill>
                  <a:latin typeface="Trebuchet MS" panose="020B0603020202020204" pitchFamily="34" charset="0"/>
                </a:rPr>
                <a:t>22</a:t>
              </a:r>
              <a:endParaRPr lang="en-GB" sz="6000" dirty="0">
                <a:solidFill>
                  <a:schemeClr val="accent6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889015" y="5012355"/>
            <a:ext cx="1372195" cy="1380340"/>
            <a:chOff x="6595235" y="-78089"/>
            <a:chExt cx="2285103" cy="2298666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235" y="-78089"/>
              <a:ext cx="1845197" cy="2167473"/>
            </a:xfrm>
            <a:prstGeom prst="rect">
              <a:avLst/>
            </a:prstGeom>
          </p:spPr>
        </p:pic>
        <p:sp>
          <p:nvSpPr>
            <p:cNvPr id="83" name="TextBox 82">
              <a:hlinkClick r:id="rId43" action="ppaction://hlinksldjump"/>
            </p:cNvPr>
            <p:cNvSpPr txBox="1"/>
            <p:nvPr/>
          </p:nvSpPr>
          <p:spPr>
            <a:xfrm>
              <a:off x="6766215" y="381223"/>
              <a:ext cx="2114123" cy="1839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accent4"/>
                  </a:solidFill>
                  <a:latin typeface="Trebuchet MS" panose="020B0603020202020204" pitchFamily="34" charset="0"/>
                </a:rPr>
                <a:t>23</a:t>
              </a:r>
              <a:endParaRPr lang="en-GB" sz="6000" dirty="0">
                <a:solidFill>
                  <a:schemeClr val="accent4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313547" y="5261547"/>
            <a:ext cx="1361997" cy="1234434"/>
            <a:chOff x="80946" y="1746571"/>
            <a:chExt cx="2221419" cy="2013364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72046">
              <a:off x="80946" y="1746571"/>
              <a:ext cx="1714001" cy="2013364"/>
            </a:xfrm>
            <a:prstGeom prst="rect">
              <a:avLst/>
            </a:prstGeom>
          </p:spPr>
        </p:pic>
        <p:sp>
          <p:nvSpPr>
            <p:cNvPr id="86" name="TextBox 85">
              <a:hlinkClick r:id="rId43" action="ppaction://hlinksldjump"/>
            </p:cNvPr>
            <p:cNvSpPr txBox="1"/>
            <p:nvPr/>
          </p:nvSpPr>
          <p:spPr>
            <a:xfrm>
              <a:off x="161289" y="2076614"/>
              <a:ext cx="2141076" cy="1656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accent1"/>
                  </a:solidFill>
                  <a:latin typeface="Trebuchet MS" panose="020B0603020202020204" pitchFamily="34" charset="0"/>
                </a:rPr>
                <a:t>24</a:t>
              </a:r>
              <a:endParaRPr lang="en-GB" sz="6000" dirty="0">
                <a:solidFill>
                  <a:schemeClr val="accent1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70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2000" y="476672"/>
            <a:ext cx="8100000" cy="1328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dirty="0" smtClean="0">
                <a:latin typeface="Trebuchet MS" panose="020B0603020202020204" pitchFamily="34" charset="0"/>
              </a:rPr>
              <a:t>18</a:t>
            </a:r>
            <a:r>
              <a:rPr lang="en-GB" sz="4000" baseline="30000" dirty="0" smtClean="0">
                <a:latin typeface="Trebuchet MS" panose="020B0603020202020204" pitchFamily="34" charset="0"/>
              </a:rPr>
              <a:t>th</a:t>
            </a:r>
            <a:r>
              <a:rPr lang="en-GB" sz="4000" dirty="0" smtClean="0">
                <a:latin typeface="Trebuchet MS" panose="020B0603020202020204" pitchFamily="34" charset="0"/>
              </a:rPr>
              <a:t> December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3200" dirty="0" smtClean="0">
                <a:latin typeface="Trebuchet MS" panose="020B0603020202020204" pitchFamily="34" charset="0"/>
              </a:rPr>
              <a:t>(7 days to go)</a:t>
            </a:r>
            <a:endParaRPr lang="en-GB" sz="3200" dirty="0">
              <a:latin typeface="Trebuchet MS" panose="020B0603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2000" y="1916832"/>
            <a:ext cx="8100000" cy="4451211"/>
            <a:chOff x="522000" y="1916832"/>
            <a:chExt cx="8100000" cy="4451211"/>
          </a:xfrm>
        </p:grpSpPr>
        <p:grpSp>
          <p:nvGrpSpPr>
            <p:cNvPr id="4" name="Group 3"/>
            <p:cNvGrpSpPr/>
            <p:nvPr/>
          </p:nvGrpSpPr>
          <p:grpSpPr>
            <a:xfrm>
              <a:off x="522000" y="1916832"/>
              <a:ext cx="8100000" cy="4451211"/>
              <a:chOff x="522000" y="1916832"/>
              <a:chExt cx="8100000" cy="4451211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522000" y="1916832"/>
                <a:ext cx="8100000" cy="646986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GB" altLang="en-US" sz="3200" b="1" dirty="0" smtClean="0">
                    <a:latin typeface="Trebuchet MS" pitchFamily="34" charset="0"/>
                  </a:rPr>
                  <a:t>Fantasy Christmas meal</a:t>
                </a:r>
                <a:endParaRPr lang="en-GB" altLang="en-US" sz="3200" b="1" dirty="0">
                  <a:latin typeface="Trebuchet MS" pitchFamily="34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522000" y="2563818"/>
                <a:ext cx="8100000" cy="3804225"/>
              </a:xfrm>
              <a:prstGeom prst="roundRect">
                <a:avLst>
                  <a:gd name="adj" fmla="val 7640"/>
                </a:avLst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Aft>
                    <a:spcPts val="1200"/>
                  </a:spcAft>
                </a:pPr>
                <a:r>
                  <a:rPr lang="en-GB" altLang="en-US" sz="2800" b="1" dirty="0">
                    <a:solidFill>
                      <a:schemeClr val="accent5">
                        <a:lumMod val="75000"/>
                      </a:schemeClr>
                    </a:solidFill>
                    <a:latin typeface="Trebuchet MS" pitchFamily="34" charset="0"/>
                  </a:rPr>
                  <a:t>Create your dream menu </a:t>
                </a:r>
                <a:r>
                  <a:rPr lang="en-GB" altLang="en-US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Trebuchet MS" pitchFamily="34" charset="0"/>
                  </a:rPr>
                  <a:t>(including both food </a:t>
                </a:r>
                <a:r>
                  <a:rPr lang="en-GB" altLang="en-US" sz="2800" b="1" dirty="0">
                    <a:solidFill>
                      <a:schemeClr val="accent5">
                        <a:lumMod val="75000"/>
                      </a:schemeClr>
                    </a:solidFill>
                    <a:latin typeface="Trebuchet MS" pitchFamily="34" charset="0"/>
                  </a:rPr>
                  <a:t>and </a:t>
                </a:r>
                <a:r>
                  <a:rPr lang="en-GB" altLang="en-US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Trebuchet MS" pitchFamily="34" charset="0"/>
                  </a:rPr>
                  <a:t>drink) for </a:t>
                </a:r>
                <a:r>
                  <a:rPr lang="en-GB" altLang="en-US" sz="2800" b="1" dirty="0">
                    <a:solidFill>
                      <a:schemeClr val="accent5">
                        <a:lumMod val="75000"/>
                      </a:schemeClr>
                    </a:solidFill>
                    <a:latin typeface="Trebuchet MS" pitchFamily="34" charset="0"/>
                  </a:rPr>
                  <a:t>a Christmas meal with a twist. </a:t>
                </a:r>
              </a:p>
              <a:p>
                <a:pPr eaLnBrk="1" hangingPunct="1">
                  <a:spcAft>
                    <a:spcPts val="1200"/>
                  </a:spcAft>
                </a:pPr>
                <a:endParaRPr lang="en-GB" altLang="en-US" sz="1200" dirty="0" smtClean="0">
                  <a:latin typeface="Trebuchet MS" pitchFamily="34" charset="0"/>
                </a:endParaRPr>
              </a:p>
              <a:p>
                <a:pPr eaLnBrk="1" hangingPunct="1">
                  <a:spcAft>
                    <a:spcPts val="1200"/>
                  </a:spcAft>
                </a:pPr>
                <a:endParaRPr lang="en-GB" altLang="en-US" sz="1200" dirty="0">
                  <a:latin typeface="Trebuchet MS" pitchFamily="34" charset="0"/>
                </a:endParaRPr>
              </a:p>
              <a:p>
                <a:pPr eaLnBrk="1" hangingPunct="1">
                  <a:spcAft>
                    <a:spcPts val="1200"/>
                  </a:spcAft>
                </a:pPr>
                <a:endParaRPr lang="en-GB" altLang="en-US" sz="1200" dirty="0" smtClean="0">
                  <a:latin typeface="Trebuchet MS" pitchFamily="34" charset="0"/>
                </a:endParaRPr>
              </a:p>
              <a:p>
                <a:pPr eaLnBrk="1" hangingPunct="1">
                  <a:spcAft>
                    <a:spcPts val="1200"/>
                  </a:spcAft>
                </a:pPr>
                <a:endParaRPr lang="en-GB" altLang="en-US" sz="1200" dirty="0">
                  <a:latin typeface="Trebuchet MS" pitchFamily="34" charset="0"/>
                </a:endParaRPr>
              </a:p>
              <a:p>
                <a:pPr eaLnBrk="1" hangingPunct="1">
                  <a:spcAft>
                    <a:spcPts val="1200"/>
                  </a:spcAft>
                </a:pPr>
                <a:endParaRPr lang="en-GB" altLang="en-US" sz="1200" b="1" dirty="0">
                  <a:latin typeface="Trebuchet MS" pitchFamily="34" charset="0"/>
                </a:endParaRPr>
              </a:p>
              <a:p>
                <a:pPr eaLnBrk="1" hangingPunct="1">
                  <a:spcAft>
                    <a:spcPts val="0"/>
                  </a:spcAft>
                </a:pPr>
                <a:r>
                  <a:rPr lang="en-GB" altLang="en-US" sz="2800" dirty="0">
                    <a:solidFill>
                      <a:srgbClr val="0D0D0D"/>
                    </a:solidFill>
                    <a:latin typeface="Trebuchet MS" pitchFamily="34" charset="0"/>
                  </a:rPr>
                  <a:t>Who would you </a:t>
                </a:r>
                <a:r>
                  <a:rPr lang="en-GB" altLang="en-US" sz="2800" dirty="0" smtClean="0">
                    <a:solidFill>
                      <a:srgbClr val="0D0D0D"/>
                    </a:solidFill>
                    <a:latin typeface="Trebuchet MS" pitchFamily="34" charset="0"/>
                  </a:rPr>
                  <a:t>invite, from the past or </a:t>
                </a:r>
              </a:p>
              <a:p>
                <a:pPr eaLnBrk="1" hangingPunct="1">
                  <a:spcAft>
                    <a:spcPts val="0"/>
                  </a:spcAft>
                </a:pPr>
                <a:r>
                  <a:rPr lang="en-GB" altLang="en-US" sz="2800" dirty="0" smtClean="0">
                    <a:solidFill>
                      <a:srgbClr val="0D0D0D"/>
                    </a:solidFill>
                    <a:latin typeface="Trebuchet MS" pitchFamily="34" charset="0"/>
                  </a:rPr>
                  <a:t>present, to share your </a:t>
                </a:r>
                <a:r>
                  <a:rPr lang="en-GB" altLang="en-US" sz="2800" dirty="0">
                    <a:solidFill>
                      <a:srgbClr val="0D0D0D"/>
                    </a:solidFill>
                    <a:latin typeface="Trebuchet MS" pitchFamily="34" charset="0"/>
                  </a:rPr>
                  <a:t>meal? </a:t>
                </a: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9285" y="3645024"/>
              <a:ext cx="2465430" cy="16436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9050">
              <a:solidFill>
                <a:schemeClr val="accent5"/>
              </a:solidFill>
            </a:ln>
            <a:effectLst/>
          </p:spPr>
        </p:pic>
      </p:grpSp>
      <p:grpSp>
        <p:nvGrpSpPr>
          <p:cNvPr id="9" name="Group 8"/>
          <p:cNvGrpSpPr/>
          <p:nvPr/>
        </p:nvGrpSpPr>
        <p:grpSpPr>
          <a:xfrm>
            <a:off x="7606289" y="5013176"/>
            <a:ext cx="1556711" cy="1828603"/>
            <a:chOff x="6995638" y="4816730"/>
            <a:chExt cx="1752826" cy="2058971"/>
          </a:xfrm>
        </p:grpSpPr>
        <p:pic>
          <p:nvPicPr>
            <p:cNvPr id="10" name="Picture 9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638" y="4816730"/>
              <a:ext cx="1752826" cy="2058971"/>
            </a:xfrm>
            <a:prstGeom prst="rect">
              <a:avLst/>
            </a:prstGeom>
          </p:spPr>
        </p:pic>
        <p:sp>
          <p:nvSpPr>
            <p:cNvPr id="11" name="TextBox 10">
              <a:hlinkClick r:id="rId4" action="ppaction://hlinksldjump"/>
            </p:cNvPr>
            <p:cNvSpPr txBox="1"/>
            <p:nvPr/>
          </p:nvSpPr>
          <p:spPr>
            <a:xfrm>
              <a:off x="7099136" y="5303208"/>
              <a:ext cx="15121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Go</a:t>
              </a:r>
            </a:p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back</a:t>
              </a:r>
              <a:endParaRPr lang="en-GB" sz="36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34924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2000" y="476672"/>
            <a:ext cx="8100000" cy="1328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dirty="0" smtClean="0">
                <a:latin typeface="Trebuchet MS" panose="020B0603020202020204" pitchFamily="34" charset="0"/>
              </a:rPr>
              <a:t>19</a:t>
            </a:r>
            <a:r>
              <a:rPr lang="en-GB" sz="4000" baseline="30000" dirty="0" smtClean="0">
                <a:latin typeface="Trebuchet MS" panose="020B0603020202020204" pitchFamily="34" charset="0"/>
              </a:rPr>
              <a:t>th</a:t>
            </a:r>
            <a:r>
              <a:rPr lang="en-GB" sz="4000" dirty="0" smtClean="0">
                <a:latin typeface="Trebuchet MS" panose="020B0603020202020204" pitchFamily="34" charset="0"/>
              </a:rPr>
              <a:t> December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3200" dirty="0" smtClean="0">
                <a:latin typeface="Trebuchet MS" panose="020B0603020202020204" pitchFamily="34" charset="0"/>
              </a:rPr>
              <a:t>(6 days to go)</a:t>
            </a:r>
            <a:endParaRPr lang="en-GB" sz="3200" dirty="0">
              <a:latin typeface="Trebuchet MS" panose="020B0603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2000" y="1916832"/>
            <a:ext cx="8100000" cy="4608512"/>
            <a:chOff x="522000" y="1916832"/>
            <a:chExt cx="8100000" cy="4608512"/>
          </a:xfrm>
        </p:grpSpPr>
        <p:sp>
          <p:nvSpPr>
            <p:cNvPr id="3" name="Rounded Rectangle 2"/>
            <p:cNvSpPr/>
            <p:nvPr/>
          </p:nvSpPr>
          <p:spPr>
            <a:xfrm>
              <a:off x="522000" y="1916832"/>
              <a:ext cx="8100000" cy="78319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altLang="en-US" sz="4000" b="1" dirty="0" smtClean="0">
                  <a:latin typeface="Trebuchet MS" pitchFamily="34" charset="0"/>
                </a:rPr>
                <a:t>Christmas for aliens</a:t>
              </a:r>
              <a:endParaRPr lang="en-GB" altLang="en-US" sz="4000" b="1" dirty="0">
                <a:latin typeface="Trebuchet MS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22000" y="2700024"/>
              <a:ext cx="8100000" cy="1438573"/>
            </a:xfrm>
            <a:prstGeom prst="roundRect">
              <a:avLst>
                <a:gd name="adj" fmla="val 7640"/>
              </a:avLst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1200"/>
                </a:spcAft>
              </a:pPr>
              <a:r>
                <a:rPr lang="en-GB" altLang="en-US" sz="2800" b="1" dirty="0">
                  <a:solidFill>
                    <a:schemeClr val="accent5">
                      <a:lumMod val="75000"/>
                    </a:schemeClr>
                  </a:solidFill>
                  <a:latin typeface="Trebuchet MS" pitchFamily="34" charset="0"/>
                </a:rPr>
                <a:t>If you had to explain Christmas to aliens, what three objects would you choose to explain what it </a:t>
              </a:r>
              <a:r>
                <a:rPr lang="en-GB" alt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Trebuchet MS" pitchFamily="34" charset="0"/>
                </a:rPr>
                <a:t>is, and why? </a:t>
              </a:r>
              <a:endParaRPr lang="en-GB" altLang="en-US" sz="2800" b="1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6" t="3176" r="5708" b="21189"/>
            <a:stretch/>
          </p:blipFill>
          <p:spPr>
            <a:xfrm>
              <a:off x="2627784" y="4364681"/>
              <a:ext cx="3744416" cy="216066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9050">
              <a:solidFill>
                <a:schemeClr val="accent5"/>
              </a:solidFill>
            </a:ln>
            <a:effectLst/>
          </p:spPr>
        </p:pic>
      </p:grpSp>
      <p:grpSp>
        <p:nvGrpSpPr>
          <p:cNvPr id="10" name="Group 9"/>
          <p:cNvGrpSpPr/>
          <p:nvPr/>
        </p:nvGrpSpPr>
        <p:grpSpPr>
          <a:xfrm>
            <a:off x="7432410" y="5013176"/>
            <a:ext cx="1556711" cy="1828603"/>
            <a:chOff x="6995638" y="4816730"/>
            <a:chExt cx="1752826" cy="2058971"/>
          </a:xfrm>
        </p:grpSpPr>
        <p:pic>
          <p:nvPicPr>
            <p:cNvPr id="11" name="Picture 10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638" y="4816730"/>
              <a:ext cx="1752826" cy="2058971"/>
            </a:xfrm>
            <a:prstGeom prst="rect">
              <a:avLst/>
            </a:prstGeom>
          </p:spPr>
        </p:pic>
        <p:sp>
          <p:nvSpPr>
            <p:cNvPr id="12" name="TextBox 11">
              <a:hlinkClick r:id="rId5" action="ppaction://hlinksldjump"/>
            </p:cNvPr>
            <p:cNvSpPr txBox="1"/>
            <p:nvPr/>
          </p:nvSpPr>
          <p:spPr>
            <a:xfrm>
              <a:off x="7099136" y="5303208"/>
              <a:ext cx="15121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Go</a:t>
              </a:r>
            </a:p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back</a:t>
              </a:r>
              <a:endParaRPr lang="en-GB" sz="36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48093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2000" y="476672"/>
            <a:ext cx="8100000" cy="1328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dirty="0" smtClean="0">
                <a:latin typeface="Trebuchet MS" panose="020B0603020202020204" pitchFamily="34" charset="0"/>
              </a:rPr>
              <a:t>20</a:t>
            </a:r>
            <a:r>
              <a:rPr lang="en-GB" sz="4000" baseline="30000" dirty="0" smtClean="0">
                <a:latin typeface="Trebuchet MS" panose="020B0603020202020204" pitchFamily="34" charset="0"/>
              </a:rPr>
              <a:t>th</a:t>
            </a:r>
            <a:r>
              <a:rPr lang="en-GB" sz="4000" dirty="0" smtClean="0">
                <a:latin typeface="Trebuchet MS" panose="020B0603020202020204" pitchFamily="34" charset="0"/>
              </a:rPr>
              <a:t> December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3200" dirty="0" smtClean="0">
                <a:latin typeface="Trebuchet MS" panose="020B0603020202020204" pitchFamily="34" charset="0"/>
              </a:rPr>
              <a:t>(5 days to go)</a:t>
            </a:r>
            <a:endParaRPr lang="en-GB" sz="3200" dirty="0">
              <a:latin typeface="Trebuchet MS" panose="020B0603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2000" y="1946098"/>
            <a:ext cx="4410040" cy="4486335"/>
            <a:chOff x="522000" y="1946098"/>
            <a:chExt cx="4410040" cy="4486335"/>
          </a:xfrm>
        </p:grpSpPr>
        <p:sp>
          <p:nvSpPr>
            <p:cNvPr id="3" name="Rounded Rectangle 2"/>
            <p:cNvSpPr/>
            <p:nvPr/>
          </p:nvSpPr>
          <p:spPr>
            <a:xfrm>
              <a:off x="522000" y="1946098"/>
              <a:ext cx="4410040" cy="4486335"/>
            </a:xfrm>
            <a:prstGeom prst="roundRect">
              <a:avLst>
                <a:gd name="adj" fmla="val 4054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altLang="en-US" sz="2600" b="1" dirty="0" smtClean="0">
                  <a:solidFill>
                    <a:srgbClr val="0D0D0D"/>
                  </a:solidFill>
                  <a:latin typeface="Trebuchet MS" pitchFamily="34" charset="0"/>
                </a:rPr>
                <a:t>Christmas </a:t>
              </a:r>
              <a:r>
                <a:rPr lang="en-GB" altLang="en-US" sz="2600" b="1" dirty="0" err="1" smtClean="0">
                  <a:solidFill>
                    <a:srgbClr val="0D0D0D"/>
                  </a:solidFill>
                  <a:latin typeface="Trebuchet MS" pitchFamily="34" charset="0"/>
                </a:rPr>
                <a:t>odditorium</a:t>
              </a:r>
              <a:endParaRPr lang="en-GB" altLang="en-US" sz="2600" b="1" dirty="0" smtClean="0">
                <a:solidFill>
                  <a:srgbClr val="0D0D0D"/>
                </a:solidFill>
                <a:latin typeface="Trebuchet MS" pitchFamily="34" charset="0"/>
              </a:endParaRPr>
            </a:p>
            <a:p>
              <a:pPr algn="ctr" eaLnBrk="1" hangingPunct="1"/>
              <a:endParaRPr lang="en-GB" altLang="en-US" sz="2300" b="1" dirty="0">
                <a:solidFill>
                  <a:srgbClr val="0D0D0D"/>
                </a:solidFill>
                <a:latin typeface="Trebuchet MS" pitchFamily="34" charset="0"/>
              </a:endParaRPr>
            </a:p>
            <a:p>
              <a:pPr algn="ctr" eaLnBrk="1" hangingPunct="1"/>
              <a:endParaRPr lang="en-GB" altLang="en-US" sz="2300" b="1" dirty="0" smtClean="0">
                <a:solidFill>
                  <a:srgbClr val="0D0D0D"/>
                </a:solidFill>
                <a:latin typeface="Trebuchet MS" pitchFamily="34" charset="0"/>
              </a:endParaRPr>
            </a:p>
            <a:p>
              <a:pPr algn="ctr" eaLnBrk="1" hangingPunct="1"/>
              <a:endParaRPr lang="en-GB" altLang="en-US" sz="2300" b="1" dirty="0">
                <a:solidFill>
                  <a:srgbClr val="0D0D0D"/>
                </a:solidFill>
                <a:latin typeface="Trebuchet MS" pitchFamily="34" charset="0"/>
              </a:endParaRPr>
            </a:p>
            <a:p>
              <a:pPr algn="ctr" eaLnBrk="1" hangingPunct="1"/>
              <a:endParaRPr lang="en-GB" altLang="en-US" sz="2300" b="1" dirty="0" smtClean="0">
                <a:solidFill>
                  <a:srgbClr val="0D0D0D"/>
                </a:solidFill>
                <a:latin typeface="Trebuchet MS" pitchFamily="34" charset="0"/>
              </a:endParaRPr>
            </a:p>
            <a:p>
              <a:pPr algn="ctr" eaLnBrk="1" hangingPunct="1"/>
              <a:endParaRPr lang="en-GB" altLang="en-US" sz="2300" b="1" dirty="0" smtClean="0">
                <a:latin typeface="Trebuchet MS" pitchFamily="34" charset="0"/>
              </a:endParaRPr>
            </a:p>
            <a:p>
              <a:pPr algn="ctr" eaLnBrk="1" hangingPunct="1"/>
              <a:endParaRPr lang="en-GB" altLang="en-US" sz="2300" b="1" dirty="0">
                <a:latin typeface="Trebuchet MS" pitchFamily="34" charset="0"/>
              </a:endParaRPr>
            </a:p>
            <a:p>
              <a:pPr algn="ctr" eaLnBrk="1" hangingPunct="1"/>
              <a:endParaRPr lang="en-GB" altLang="en-US" sz="2300" b="1" dirty="0" smtClean="0">
                <a:latin typeface="Trebuchet MS" pitchFamily="34" charset="0"/>
              </a:endParaRPr>
            </a:p>
            <a:p>
              <a:pPr algn="ctr" eaLnBrk="1" hangingPunct="1"/>
              <a:endParaRPr lang="en-GB" altLang="en-US" sz="2300" b="1" dirty="0" smtClean="0">
                <a:latin typeface="Trebuchet MS" pitchFamily="34" charset="0"/>
              </a:endParaRPr>
            </a:p>
            <a:p>
              <a:pPr algn="ctr" eaLnBrk="1" hangingPunct="1"/>
              <a:endParaRPr lang="en-GB" altLang="en-US" sz="2300" b="1" dirty="0" smtClean="0">
                <a:latin typeface="Trebuchet MS" pitchFamily="34" charset="0"/>
              </a:endParaRPr>
            </a:p>
            <a:p>
              <a:pPr algn="ctr" eaLnBrk="1" hangingPunct="1"/>
              <a:endParaRPr lang="en-GB" altLang="en-US" sz="2300" b="1" dirty="0">
                <a:latin typeface="Trebuchet MS" pitchFamily="34" charset="0"/>
              </a:endParaRPr>
            </a:p>
            <a:p>
              <a:pPr algn="ctr" eaLnBrk="1" hangingPunct="1"/>
              <a:endParaRPr lang="en-GB" altLang="en-US" sz="2400" b="1" dirty="0">
                <a:latin typeface="Trebuchet MS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41196" y="2581648"/>
              <a:ext cx="4176464" cy="3548479"/>
            </a:xfrm>
            <a:prstGeom prst="roundRect">
              <a:avLst>
                <a:gd name="adj" fmla="val 7640"/>
              </a:avLst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n-US" sz="2400" b="1" dirty="0" smtClean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Think </a:t>
              </a:r>
              <a:r>
                <a:rPr lang="en-GB" altLang="en-US" sz="2400" b="1" dirty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of some of the strangest </a:t>
              </a:r>
              <a:r>
                <a:rPr lang="en-GB" altLang="en-US" sz="2400" b="1" dirty="0" smtClean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festive traditions </a:t>
              </a:r>
              <a:r>
                <a:rPr lang="en-GB" altLang="en-US" sz="2400" b="1" dirty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you’ve heard </a:t>
              </a:r>
              <a:r>
                <a:rPr lang="en-GB" altLang="en-US" sz="2400" b="1" dirty="0" smtClean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about. </a:t>
              </a:r>
            </a:p>
            <a:p>
              <a:pPr eaLnBrk="1" hangingPunct="1"/>
              <a:endParaRPr lang="en-GB" altLang="en-US" sz="2400" b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endParaRPr>
            </a:p>
            <a:p>
              <a:pPr eaLnBrk="1" hangingPunct="1"/>
              <a:r>
                <a:rPr lang="en-GB" altLang="en-US" sz="2400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What would you put in a   </a:t>
              </a:r>
              <a:r>
                <a:rPr lang="en-GB" altLang="en-US" sz="24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Christmas </a:t>
              </a:r>
              <a:r>
                <a:rPr lang="en-GB" altLang="en-US" sz="2400" dirty="0" err="1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odditorium</a:t>
              </a:r>
              <a:r>
                <a:rPr lang="en-GB" altLang="en-US" sz="2400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 (a museum </a:t>
              </a:r>
              <a:r>
                <a:rPr lang="en-GB" altLang="en-US" sz="24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celebrating the unusual aspects of the </a:t>
              </a:r>
              <a:r>
                <a:rPr lang="en-GB" altLang="en-US" sz="2400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season)?</a:t>
              </a:r>
              <a:endParaRPr lang="en-GB" altLang="en-US" sz="2400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48061" y="2447121"/>
            <a:ext cx="3473939" cy="4006215"/>
            <a:chOff x="5148061" y="2447121"/>
            <a:chExt cx="3473939" cy="4006215"/>
          </a:xfrm>
        </p:grpSpPr>
        <p:sp>
          <p:nvSpPr>
            <p:cNvPr id="9" name="Rounded Rectangle 8"/>
            <p:cNvSpPr/>
            <p:nvPr/>
          </p:nvSpPr>
          <p:spPr>
            <a:xfrm>
              <a:off x="5148063" y="3162210"/>
              <a:ext cx="3473937" cy="3291126"/>
            </a:xfrm>
            <a:prstGeom prst="roundRect">
              <a:avLst>
                <a:gd name="adj" fmla="val 8106"/>
              </a:avLst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n-US" dirty="0" smtClean="0">
                  <a:latin typeface="Trebuchet MS" pitchFamily="34" charset="0"/>
                </a:rPr>
                <a:t>In </a:t>
              </a:r>
              <a:r>
                <a:rPr lang="en-GB" altLang="en-US" dirty="0">
                  <a:latin typeface="Trebuchet MS" pitchFamily="34" charset="0"/>
                </a:rPr>
                <a:t>Spain you’ll find </a:t>
              </a:r>
              <a:r>
                <a:rPr lang="en-GB" altLang="en-US" i="1" dirty="0" err="1">
                  <a:latin typeface="Trebuchet MS" pitchFamily="34" charset="0"/>
                </a:rPr>
                <a:t>caga</a:t>
              </a:r>
              <a:r>
                <a:rPr lang="en-GB" altLang="en-US" i="1" dirty="0">
                  <a:latin typeface="Trebuchet MS" pitchFamily="34" charset="0"/>
                </a:rPr>
                <a:t> </a:t>
              </a:r>
              <a:r>
                <a:rPr lang="en-GB" altLang="en-US" i="1" dirty="0" err="1">
                  <a:latin typeface="Trebuchet MS" pitchFamily="34" charset="0"/>
                </a:rPr>
                <a:t>tió</a:t>
              </a:r>
              <a:r>
                <a:rPr lang="en-GB" altLang="en-US" i="1" dirty="0">
                  <a:latin typeface="Trebuchet MS" pitchFamily="34" charset="0"/>
                </a:rPr>
                <a:t>  </a:t>
              </a:r>
              <a:r>
                <a:rPr lang="en-GB" altLang="en-US" dirty="0">
                  <a:latin typeface="Trebuchet MS" pitchFamily="34" charset="0"/>
                </a:rPr>
                <a:t>on your </a:t>
              </a:r>
              <a:r>
                <a:rPr lang="en-GB" altLang="en-US" dirty="0" smtClean="0">
                  <a:latin typeface="Trebuchet MS" pitchFamily="34" charset="0"/>
                </a:rPr>
                <a:t>table, a </a:t>
              </a:r>
              <a:r>
                <a:rPr lang="en-GB" altLang="en-US" dirty="0">
                  <a:latin typeface="Trebuchet MS" pitchFamily="34" charset="0"/>
                </a:rPr>
                <a:t>pooing Christmas </a:t>
              </a:r>
              <a:r>
                <a:rPr lang="en-GB" altLang="en-US" dirty="0" smtClean="0">
                  <a:latin typeface="Trebuchet MS" pitchFamily="34" charset="0"/>
                </a:rPr>
                <a:t>log </a:t>
              </a:r>
              <a:r>
                <a:rPr lang="en-GB" altLang="en-US" dirty="0">
                  <a:latin typeface="Trebuchet MS" pitchFamily="34" charset="0"/>
                </a:rPr>
                <a:t>which </a:t>
              </a:r>
              <a:r>
                <a:rPr lang="en-GB" altLang="en-US" dirty="0" smtClean="0">
                  <a:latin typeface="Trebuchet MS" pitchFamily="34" charset="0"/>
                </a:rPr>
                <a:t>you feed daily </a:t>
              </a:r>
              <a:r>
                <a:rPr lang="en-GB" altLang="en-US" dirty="0">
                  <a:latin typeface="Trebuchet MS" pitchFamily="34" charset="0"/>
                </a:rPr>
                <a:t>with sweet treats </a:t>
              </a:r>
            </a:p>
            <a:p>
              <a:pPr eaLnBrk="1" hangingPunct="1"/>
              <a:endParaRPr lang="en-GB" altLang="en-US" dirty="0" smtClean="0">
                <a:latin typeface="Trebuchet MS" pitchFamily="34" charset="0"/>
              </a:endParaRPr>
            </a:p>
            <a:p>
              <a:pPr eaLnBrk="1" hangingPunct="1"/>
              <a:r>
                <a:rPr lang="en-GB" altLang="en-US" dirty="0" smtClean="0">
                  <a:latin typeface="Trebuchet MS" pitchFamily="34" charset="0"/>
                </a:rPr>
                <a:t>In </a:t>
              </a:r>
              <a:r>
                <a:rPr lang="en-GB" altLang="en-US" dirty="0">
                  <a:latin typeface="Trebuchet MS" pitchFamily="34" charset="0"/>
                </a:rPr>
                <a:t>Norway, you must hide your broom on Christmas </a:t>
              </a:r>
              <a:r>
                <a:rPr lang="en-GB" altLang="en-US" dirty="0" smtClean="0">
                  <a:latin typeface="Trebuchet MS" pitchFamily="34" charset="0"/>
                </a:rPr>
                <a:t>Eve</a:t>
              </a:r>
              <a:r>
                <a:rPr lang="en-GB" altLang="en-US" dirty="0">
                  <a:latin typeface="Trebuchet MS" pitchFamily="34" charset="0"/>
                </a:rPr>
                <a:t>. </a:t>
              </a:r>
            </a:p>
            <a:p>
              <a:pPr eaLnBrk="1" hangingPunct="1"/>
              <a:endParaRPr lang="en-GB" altLang="en-US" dirty="0" smtClean="0">
                <a:latin typeface="Trebuchet MS" pitchFamily="34" charset="0"/>
              </a:endParaRPr>
            </a:p>
            <a:p>
              <a:pPr eaLnBrk="1" hangingPunct="1"/>
              <a:r>
                <a:rPr lang="en-GB" altLang="en-US" dirty="0" smtClean="0">
                  <a:latin typeface="Trebuchet MS" pitchFamily="34" charset="0"/>
                </a:rPr>
                <a:t>In </a:t>
              </a:r>
              <a:r>
                <a:rPr lang="en-GB" altLang="en-US" dirty="0">
                  <a:latin typeface="Trebuchet MS" pitchFamily="34" charset="0"/>
                </a:rPr>
                <a:t>Greenland, </a:t>
              </a:r>
              <a:r>
                <a:rPr lang="en-GB" altLang="en-US" dirty="0" smtClean="0">
                  <a:latin typeface="Trebuchet MS" pitchFamily="34" charset="0"/>
                </a:rPr>
                <a:t>you’ll</a:t>
              </a:r>
            </a:p>
            <a:p>
              <a:pPr eaLnBrk="1" hangingPunct="1"/>
              <a:r>
                <a:rPr lang="en-GB" altLang="en-US" dirty="0" smtClean="0">
                  <a:latin typeface="Trebuchet MS" pitchFamily="34" charset="0"/>
                </a:rPr>
                <a:t>eat </a:t>
              </a:r>
              <a:r>
                <a:rPr lang="en-GB" altLang="en-US" i="1" dirty="0" err="1" smtClean="0">
                  <a:latin typeface="Trebuchet MS" pitchFamily="34" charset="0"/>
                </a:rPr>
                <a:t>mattak</a:t>
              </a:r>
              <a:r>
                <a:rPr lang="en-GB" altLang="en-US" dirty="0" smtClean="0">
                  <a:latin typeface="Trebuchet MS" pitchFamily="34" charset="0"/>
                </a:rPr>
                <a:t>, or raw </a:t>
              </a:r>
            </a:p>
            <a:p>
              <a:pPr eaLnBrk="1" hangingPunct="1"/>
              <a:r>
                <a:rPr lang="en-GB" altLang="en-US" dirty="0" smtClean="0">
                  <a:latin typeface="Trebuchet MS" pitchFamily="34" charset="0"/>
                </a:rPr>
                <a:t>whale blubber. </a:t>
              </a:r>
              <a:endParaRPr lang="en-GB" altLang="en-US" dirty="0">
                <a:latin typeface="Trebuchet MS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148061" y="2447121"/>
              <a:ext cx="3473937" cy="715089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n-US" dirty="0">
                  <a:latin typeface="Trebuchet MS" pitchFamily="34" charset="0"/>
                </a:rPr>
                <a:t>Here are some </a:t>
              </a:r>
              <a:r>
                <a:rPr lang="en-GB" altLang="en-US" dirty="0" smtClean="0">
                  <a:latin typeface="Trebuchet MS" pitchFamily="34" charset="0"/>
                </a:rPr>
                <a:t>odd </a:t>
              </a:r>
              <a:r>
                <a:rPr lang="en-GB" altLang="en-US" dirty="0">
                  <a:latin typeface="Trebuchet MS" pitchFamily="34" charset="0"/>
                </a:rPr>
                <a:t>Christmas traditions to get you started: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32410" y="5013176"/>
            <a:ext cx="1556711" cy="1828603"/>
            <a:chOff x="6995638" y="4816730"/>
            <a:chExt cx="1752826" cy="2058971"/>
          </a:xfrm>
        </p:grpSpPr>
        <p:pic>
          <p:nvPicPr>
            <p:cNvPr id="13" name="Picture 1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638" y="4816730"/>
              <a:ext cx="1752826" cy="2058971"/>
            </a:xfrm>
            <a:prstGeom prst="rect">
              <a:avLst/>
            </a:prstGeom>
          </p:spPr>
        </p:pic>
        <p:sp>
          <p:nvSpPr>
            <p:cNvPr id="14" name="TextBox 13">
              <a:hlinkClick r:id="rId2" action="ppaction://hlinksldjump"/>
            </p:cNvPr>
            <p:cNvSpPr txBox="1"/>
            <p:nvPr/>
          </p:nvSpPr>
          <p:spPr>
            <a:xfrm>
              <a:off x="7099136" y="5303208"/>
              <a:ext cx="15121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Go</a:t>
              </a:r>
            </a:p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back</a:t>
              </a:r>
              <a:endParaRPr lang="en-GB" sz="36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5708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2000" y="476672"/>
            <a:ext cx="8100000" cy="1328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dirty="0" smtClean="0">
                <a:latin typeface="Trebuchet MS" panose="020B0603020202020204" pitchFamily="34" charset="0"/>
              </a:rPr>
              <a:t>21</a:t>
            </a:r>
            <a:r>
              <a:rPr lang="en-GB" sz="4000" baseline="30000" dirty="0" smtClean="0">
                <a:latin typeface="Trebuchet MS" panose="020B0603020202020204" pitchFamily="34" charset="0"/>
              </a:rPr>
              <a:t>st</a:t>
            </a:r>
            <a:r>
              <a:rPr lang="en-GB" sz="4000" dirty="0" smtClean="0">
                <a:latin typeface="Trebuchet MS" panose="020B0603020202020204" pitchFamily="34" charset="0"/>
              </a:rPr>
              <a:t> December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3200" dirty="0" smtClean="0">
                <a:latin typeface="Trebuchet MS" panose="020B0603020202020204" pitchFamily="34" charset="0"/>
              </a:rPr>
              <a:t>(4 days to go)</a:t>
            </a:r>
            <a:endParaRPr lang="en-GB" sz="3200" dirty="0">
              <a:latin typeface="Trebuchet MS" panose="020B0603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2000" y="1916832"/>
            <a:ext cx="8100000" cy="4451211"/>
            <a:chOff x="522000" y="1916832"/>
            <a:chExt cx="8100000" cy="4451211"/>
          </a:xfrm>
        </p:grpSpPr>
        <p:grpSp>
          <p:nvGrpSpPr>
            <p:cNvPr id="4" name="Group 3"/>
            <p:cNvGrpSpPr/>
            <p:nvPr/>
          </p:nvGrpSpPr>
          <p:grpSpPr>
            <a:xfrm>
              <a:off x="522000" y="1916832"/>
              <a:ext cx="8100000" cy="4451211"/>
              <a:chOff x="522000" y="1916832"/>
              <a:chExt cx="8100000" cy="4451211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522000" y="1916832"/>
                <a:ext cx="8100000" cy="646986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GB" altLang="en-US" sz="3200" b="1" dirty="0" smtClean="0">
                    <a:latin typeface="Trebuchet MS" pitchFamily="34" charset="0"/>
                  </a:rPr>
                  <a:t>Secret Santa</a:t>
                </a:r>
                <a:endParaRPr lang="en-GB" altLang="en-US" sz="3200" b="1" dirty="0">
                  <a:latin typeface="Trebuchet MS" pitchFamily="34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522000" y="2563818"/>
                <a:ext cx="8100000" cy="3804225"/>
              </a:xfrm>
              <a:prstGeom prst="roundRect">
                <a:avLst>
                  <a:gd name="adj" fmla="val 7640"/>
                </a:avLst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Aft>
                    <a:spcPts val="1200"/>
                  </a:spcAft>
                </a:pPr>
                <a:r>
                  <a:rPr lang="en-GB" altLang="en-US" sz="2800" dirty="0">
                    <a:latin typeface="Trebuchet MS" pitchFamily="34" charset="0"/>
                  </a:rPr>
                  <a:t>If you could buy a ‘Secret Santa’ present for any famous person, past or </a:t>
                </a:r>
                <a:r>
                  <a:rPr lang="en-GB" altLang="en-US" sz="2800" dirty="0" smtClean="0">
                    <a:latin typeface="Trebuchet MS" pitchFamily="34" charset="0"/>
                  </a:rPr>
                  <a:t>present, or any </a:t>
                </a:r>
                <a:r>
                  <a:rPr lang="en-GB" altLang="en-US" sz="2800" dirty="0">
                    <a:latin typeface="Trebuchet MS" pitchFamily="34" charset="0"/>
                  </a:rPr>
                  <a:t>character from a book or </a:t>
                </a:r>
                <a:r>
                  <a:rPr lang="en-GB" altLang="en-US" sz="2800" dirty="0" smtClean="0">
                    <a:latin typeface="Trebuchet MS" pitchFamily="34" charset="0"/>
                  </a:rPr>
                  <a:t>film, </a:t>
                </a:r>
                <a:r>
                  <a:rPr lang="en-GB" altLang="en-US" sz="2800" dirty="0">
                    <a:latin typeface="Trebuchet MS" pitchFamily="34" charset="0"/>
                  </a:rPr>
                  <a:t>who </a:t>
                </a:r>
                <a:r>
                  <a:rPr lang="en-GB" altLang="en-US" sz="2800" dirty="0" smtClean="0">
                    <a:latin typeface="Trebuchet MS" pitchFamily="34" charset="0"/>
                  </a:rPr>
                  <a:t>would you </a:t>
                </a:r>
                <a:r>
                  <a:rPr lang="en-GB" altLang="en-US" sz="2800" dirty="0">
                    <a:latin typeface="Trebuchet MS" pitchFamily="34" charset="0"/>
                  </a:rPr>
                  <a:t>choose, what would you </a:t>
                </a:r>
                <a:r>
                  <a:rPr lang="en-GB" altLang="en-US" sz="2800" dirty="0" smtClean="0">
                    <a:latin typeface="Trebuchet MS" pitchFamily="34" charset="0"/>
                  </a:rPr>
                  <a:t>buy, </a:t>
                </a:r>
                <a:r>
                  <a:rPr lang="en-GB" altLang="en-US" sz="2800" dirty="0">
                    <a:latin typeface="Trebuchet MS" pitchFamily="34" charset="0"/>
                  </a:rPr>
                  <a:t>and why? </a:t>
                </a:r>
                <a:endParaRPr lang="en-GB" altLang="en-US" sz="2800" dirty="0" smtClean="0">
                  <a:latin typeface="Trebuchet MS" pitchFamily="34" charset="0"/>
                </a:endParaRPr>
              </a:p>
              <a:p>
                <a:pPr eaLnBrk="1" hangingPunct="1">
                  <a:spcAft>
                    <a:spcPts val="1200"/>
                  </a:spcAft>
                </a:pPr>
                <a:endParaRPr lang="en-GB" altLang="en-US" sz="1200" dirty="0">
                  <a:latin typeface="Trebuchet MS" pitchFamily="34" charset="0"/>
                </a:endParaRPr>
              </a:p>
              <a:p>
                <a:pPr eaLnBrk="1" hangingPunct="1">
                  <a:spcAft>
                    <a:spcPts val="1200"/>
                  </a:spcAft>
                </a:pPr>
                <a:endParaRPr lang="en-GB" altLang="en-US" sz="2000" dirty="0" smtClean="0">
                  <a:latin typeface="Trebuchet MS" pitchFamily="34" charset="0"/>
                </a:endParaRPr>
              </a:p>
              <a:p>
                <a:pPr eaLnBrk="1" hangingPunct="1">
                  <a:spcAft>
                    <a:spcPts val="1200"/>
                  </a:spcAft>
                </a:pPr>
                <a:endParaRPr lang="en-GB" altLang="en-US" sz="2000" dirty="0" smtClean="0">
                  <a:latin typeface="Trebuchet MS" pitchFamily="34" charset="0"/>
                </a:endParaRPr>
              </a:p>
              <a:p>
                <a:pPr algn="ctr" eaLnBrk="1" hangingPunct="1">
                  <a:spcAft>
                    <a:spcPts val="1200"/>
                  </a:spcAft>
                </a:pPr>
                <a:r>
                  <a:rPr lang="en-GB" altLang="en-US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Trebuchet MS" pitchFamily="34" charset="0"/>
                  </a:rPr>
                  <a:t>Share </a:t>
                </a:r>
                <a:r>
                  <a:rPr lang="en-GB" altLang="en-US" sz="2800" b="1" dirty="0">
                    <a:solidFill>
                      <a:schemeClr val="accent5">
                        <a:lumMod val="75000"/>
                      </a:schemeClr>
                    </a:solidFill>
                    <a:latin typeface="Trebuchet MS" pitchFamily="34" charset="0"/>
                  </a:rPr>
                  <a:t>your </a:t>
                </a:r>
                <a:r>
                  <a:rPr lang="en-GB" altLang="en-US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Trebuchet MS" pitchFamily="34" charset="0"/>
                  </a:rPr>
                  <a:t>ideas with others. </a:t>
                </a:r>
                <a:endParaRPr lang="en-GB" altLang="en-US" sz="2800" b="1" dirty="0">
                  <a:solidFill>
                    <a:schemeClr val="accent5">
                      <a:lumMod val="75000"/>
                    </a:schemeClr>
                  </a:solidFill>
                  <a:latin typeface="Trebuchet MS" pitchFamily="34" charset="0"/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936" y="4465930"/>
              <a:ext cx="1152128" cy="1256154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7432410" y="5013176"/>
            <a:ext cx="1556711" cy="1828603"/>
            <a:chOff x="6995638" y="4816730"/>
            <a:chExt cx="1752826" cy="2058971"/>
          </a:xfrm>
        </p:grpSpPr>
        <p:pic>
          <p:nvPicPr>
            <p:cNvPr id="11" name="Picture 10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638" y="4816730"/>
              <a:ext cx="1752826" cy="2058971"/>
            </a:xfrm>
            <a:prstGeom prst="rect">
              <a:avLst/>
            </a:prstGeom>
          </p:spPr>
        </p:pic>
        <p:sp>
          <p:nvSpPr>
            <p:cNvPr id="12" name="TextBox 11">
              <a:hlinkClick r:id="rId5" action="ppaction://hlinksldjump"/>
            </p:cNvPr>
            <p:cNvSpPr txBox="1"/>
            <p:nvPr/>
          </p:nvSpPr>
          <p:spPr>
            <a:xfrm>
              <a:off x="7099136" y="5303208"/>
              <a:ext cx="15121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Go</a:t>
              </a:r>
            </a:p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back</a:t>
              </a:r>
              <a:endParaRPr lang="en-GB" sz="36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06751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2000" y="476672"/>
            <a:ext cx="8100000" cy="1328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dirty="0" smtClean="0">
                <a:latin typeface="Trebuchet MS" panose="020B0603020202020204" pitchFamily="34" charset="0"/>
              </a:rPr>
              <a:t>22</a:t>
            </a:r>
            <a:r>
              <a:rPr lang="en-GB" sz="4000" baseline="30000" dirty="0" smtClean="0">
                <a:latin typeface="Trebuchet MS" panose="020B0603020202020204" pitchFamily="34" charset="0"/>
              </a:rPr>
              <a:t>nd</a:t>
            </a:r>
            <a:r>
              <a:rPr lang="en-GB" sz="4000" dirty="0" smtClean="0">
                <a:latin typeface="Trebuchet MS" panose="020B0603020202020204" pitchFamily="34" charset="0"/>
              </a:rPr>
              <a:t> December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3200" dirty="0" smtClean="0">
                <a:latin typeface="Trebuchet MS" panose="020B0603020202020204" pitchFamily="34" charset="0"/>
              </a:rPr>
              <a:t>(4 days to go)</a:t>
            </a:r>
            <a:endParaRPr lang="en-GB" sz="3200" dirty="0">
              <a:latin typeface="Trebuchet MS" panose="020B0603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2000" y="1916832"/>
            <a:ext cx="8100000" cy="4131529"/>
            <a:chOff x="522000" y="1916832"/>
            <a:chExt cx="8100000" cy="4131529"/>
          </a:xfrm>
        </p:grpSpPr>
        <p:sp>
          <p:nvSpPr>
            <p:cNvPr id="3" name="Rounded Rectangle 2"/>
            <p:cNvSpPr/>
            <p:nvPr/>
          </p:nvSpPr>
          <p:spPr>
            <a:xfrm>
              <a:off x="522000" y="1916832"/>
              <a:ext cx="8100000" cy="64698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altLang="en-US" sz="3200" b="1" dirty="0" smtClean="0">
                  <a:latin typeface="Trebuchet MS" pitchFamily="34" charset="0"/>
                </a:rPr>
                <a:t>Dragon’s den</a:t>
              </a:r>
              <a:endParaRPr lang="en-GB" altLang="en-US" sz="3200" b="1" dirty="0">
                <a:latin typeface="Trebuchet MS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22000" y="2563818"/>
              <a:ext cx="8100000" cy="3484543"/>
            </a:xfrm>
            <a:prstGeom prst="roundRect">
              <a:avLst>
                <a:gd name="adj" fmla="val 7640"/>
              </a:avLst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0"/>
                </a:spcAft>
              </a:pPr>
              <a:r>
                <a:rPr lang="en-GB" altLang="en-US" sz="3000" b="1" dirty="0">
                  <a:solidFill>
                    <a:schemeClr val="accent5">
                      <a:lumMod val="75000"/>
                    </a:schemeClr>
                  </a:solidFill>
                  <a:latin typeface="Trebuchet MS" pitchFamily="34" charset="0"/>
                </a:rPr>
                <a:t>Think of an idea for a perfect Christmas invention, </a:t>
              </a:r>
              <a:r>
                <a:rPr lang="en-GB" altLang="en-US" sz="3000" b="1" dirty="0" smtClean="0">
                  <a:solidFill>
                    <a:schemeClr val="accent5">
                      <a:lumMod val="75000"/>
                    </a:schemeClr>
                  </a:solidFill>
                  <a:latin typeface="Trebuchet MS" pitchFamily="34" charset="0"/>
                </a:rPr>
                <a:t>gift or </a:t>
              </a:r>
              <a:r>
                <a:rPr lang="en-GB" altLang="en-US" sz="3000" b="1" dirty="0">
                  <a:solidFill>
                    <a:schemeClr val="accent5">
                      <a:lumMod val="75000"/>
                    </a:schemeClr>
                  </a:solidFill>
                  <a:latin typeface="Trebuchet MS" pitchFamily="34" charset="0"/>
                </a:rPr>
                <a:t>unusual festive event. </a:t>
              </a:r>
            </a:p>
            <a:p>
              <a:pPr eaLnBrk="1" hangingPunct="1">
                <a:spcAft>
                  <a:spcPts val="0"/>
                </a:spcAft>
              </a:pPr>
              <a:endParaRPr lang="en-GB" altLang="en-US" sz="3000" dirty="0">
                <a:latin typeface="Trebuchet MS" pitchFamily="34" charset="0"/>
              </a:endParaRPr>
            </a:p>
            <a:p>
              <a:pPr eaLnBrk="1" hangingPunct="1">
                <a:spcAft>
                  <a:spcPts val="0"/>
                </a:spcAft>
              </a:pPr>
              <a:r>
                <a:rPr lang="en-GB" altLang="en-US" sz="3000" dirty="0" smtClean="0">
                  <a:solidFill>
                    <a:srgbClr val="0D0D0D"/>
                  </a:solidFill>
                  <a:latin typeface="Trebuchet MS" pitchFamily="34" charset="0"/>
                </a:rPr>
                <a:t>In groups, share </a:t>
              </a:r>
              <a:r>
                <a:rPr lang="en-GB" altLang="en-US" sz="3000" dirty="0">
                  <a:solidFill>
                    <a:srgbClr val="0D0D0D"/>
                  </a:solidFill>
                  <a:latin typeface="Trebuchet MS" pitchFamily="34" charset="0"/>
                </a:rPr>
                <a:t>your </a:t>
              </a:r>
              <a:r>
                <a:rPr lang="en-GB" altLang="en-US" sz="3000" dirty="0" smtClean="0">
                  <a:solidFill>
                    <a:srgbClr val="0D0D0D"/>
                  </a:solidFill>
                  <a:latin typeface="Trebuchet MS" pitchFamily="34" charset="0"/>
                </a:rPr>
                <a:t>ideas, choose </a:t>
              </a:r>
              <a:r>
                <a:rPr lang="en-GB" altLang="en-US" sz="3000" dirty="0">
                  <a:solidFill>
                    <a:srgbClr val="0D0D0D"/>
                  </a:solidFill>
                  <a:latin typeface="Trebuchet MS" pitchFamily="34" charset="0"/>
                </a:rPr>
                <a:t>your </a:t>
              </a:r>
              <a:r>
                <a:rPr lang="en-GB" altLang="en-US" sz="3000" dirty="0" smtClean="0">
                  <a:solidFill>
                    <a:srgbClr val="0D0D0D"/>
                  </a:solidFill>
                  <a:latin typeface="Trebuchet MS" pitchFamily="34" charset="0"/>
                </a:rPr>
                <a:t>favourite and prepare for a Dragon’s den style presentation, selling us your </a:t>
              </a:r>
            </a:p>
            <a:p>
              <a:pPr eaLnBrk="1" hangingPunct="1">
                <a:spcAft>
                  <a:spcPts val="0"/>
                </a:spcAft>
              </a:pPr>
              <a:r>
                <a:rPr lang="en-GB" altLang="en-US" sz="3000" dirty="0" smtClean="0">
                  <a:solidFill>
                    <a:srgbClr val="0D0D0D"/>
                  </a:solidFill>
                  <a:latin typeface="Trebuchet MS" pitchFamily="34" charset="0"/>
                </a:rPr>
                <a:t>festive idea. </a:t>
              </a:r>
              <a:endParaRPr lang="en-GB" altLang="en-US" sz="3000" dirty="0">
                <a:solidFill>
                  <a:srgbClr val="0D0D0D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432410" y="5013176"/>
            <a:ext cx="1556711" cy="1828603"/>
            <a:chOff x="6995638" y="4816730"/>
            <a:chExt cx="1752826" cy="2058971"/>
          </a:xfrm>
        </p:grpSpPr>
        <p:pic>
          <p:nvPicPr>
            <p:cNvPr id="10" name="Picture 9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638" y="4816730"/>
              <a:ext cx="1752826" cy="2058971"/>
            </a:xfrm>
            <a:prstGeom prst="rect">
              <a:avLst/>
            </a:prstGeom>
          </p:spPr>
        </p:pic>
        <p:sp>
          <p:nvSpPr>
            <p:cNvPr id="11" name="TextBox 10">
              <a:hlinkClick r:id="rId3" action="ppaction://hlinksldjump"/>
            </p:cNvPr>
            <p:cNvSpPr txBox="1"/>
            <p:nvPr/>
          </p:nvSpPr>
          <p:spPr>
            <a:xfrm>
              <a:off x="7099136" y="5303208"/>
              <a:ext cx="15121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Go</a:t>
              </a:r>
            </a:p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back</a:t>
              </a:r>
              <a:endParaRPr lang="en-GB" sz="36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30068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14336" y="476672"/>
            <a:ext cx="8107664" cy="5960898"/>
            <a:chOff x="514336" y="476672"/>
            <a:chExt cx="8107664" cy="5960898"/>
          </a:xfrm>
        </p:grpSpPr>
        <p:sp>
          <p:nvSpPr>
            <p:cNvPr id="3" name="Rounded Rectangle 2"/>
            <p:cNvSpPr/>
            <p:nvPr/>
          </p:nvSpPr>
          <p:spPr>
            <a:xfrm>
              <a:off x="514336" y="1853719"/>
              <a:ext cx="8107663" cy="78319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altLang="en-US" sz="4000" b="1" dirty="0" smtClean="0">
                  <a:solidFill>
                    <a:schemeClr val="bg1"/>
                  </a:solidFill>
                  <a:latin typeface="Trebuchet MS" pitchFamily="34" charset="0"/>
                </a:rPr>
                <a:t>What are you doing here?</a:t>
              </a:r>
              <a:endParaRPr lang="en-GB" altLang="en-US" sz="4000" b="1" dirty="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522000" y="476672"/>
              <a:ext cx="8100000" cy="1225868"/>
            </a:xfrm>
            <a:prstGeom prst="roundRect">
              <a:avLst/>
            </a:prstGeom>
            <a:solidFill>
              <a:schemeClr val="accent5"/>
            </a:solidFill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GB" sz="6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It’s the holidays!</a:t>
              </a:r>
              <a:endParaRPr lang="en-GB" sz="54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22000" y="2636912"/>
              <a:ext cx="8099999" cy="671334"/>
            </a:xfrm>
            <a:prstGeom prst="roundRect">
              <a:avLst>
                <a:gd name="adj" fmla="val 7640"/>
              </a:avLst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 eaLnBrk="1" hangingPunct="1">
                <a:spcAft>
                  <a:spcPts val="0"/>
                </a:spcAft>
              </a:pPr>
              <a:r>
                <a:rPr lang="en-GB" altLang="en-US" sz="3600" dirty="0">
                  <a:solidFill>
                    <a:schemeClr val="accent5">
                      <a:lumMod val="75000"/>
                    </a:schemeClr>
                  </a:solidFill>
                  <a:latin typeface="Trebuchet MS" pitchFamily="34" charset="0"/>
                </a:rPr>
                <a:t>Go and have some festive fun!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5" r="-1"/>
            <a:stretch/>
          </p:blipFill>
          <p:spPr>
            <a:xfrm>
              <a:off x="2434244" y="3429000"/>
              <a:ext cx="4370004" cy="300857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9050">
              <a:solidFill>
                <a:schemeClr val="accent5"/>
              </a:solidFill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4703966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2000" y="476672"/>
            <a:ext cx="8100000" cy="1328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dirty="0" smtClean="0">
                <a:latin typeface="Trebuchet MS" panose="020B0603020202020204" pitchFamily="34" charset="0"/>
              </a:rPr>
              <a:t>1</a:t>
            </a:r>
            <a:r>
              <a:rPr lang="en-GB" sz="4000" baseline="30000" dirty="0" smtClean="0">
                <a:latin typeface="Trebuchet MS" panose="020B0603020202020204" pitchFamily="34" charset="0"/>
              </a:rPr>
              <a:t>st</a:t>
            </a:r>
            <a:r>
              <a:rPr lang="en-GB" sz="4000" dirty="0" smtClean="0">
                <a:latin typeface="Trebuchet MS" panose="020B0603020202020204" pitchFamily="34" charset="0"/>
              </a:rPr>
              <a:t> December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3200" dirty="0" smtClean="0">
                <a:latin typeface="Trebuchet MS" panose="020B0603020202020204" pitchFamily="34" charset="0"/>
              </a:rPr>
              <a:t>(24 days to go)</a:t>
            </a:r>
            <a:endParaRPr lang="en-GB" sz="3200" dirty="0">
              <a:latin typeface="Trebuchet MS" panose="020B0603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22000" y="1916832"/>
            <a:ext cx="8100000" cy="1382256"/>
            <a:chOff x="522000" y="1916832"/>
            <a:chExt cx="8100000" cy="1382256"/>
          </a:xfrm>
        </p:grpSpPr>
        <p:sp>
          <p:nvSpPr>
            <p:cNvPr id="3" name="Rounded Rectangle 2"/>
            <p:cNvSpPr/>
            <p:nvPr/>
          </p:nvSpPr>
          <p:spPr>
            <a:xfrm>
              <a:off x="522000" y="1916832"/>
              <a:ext cx="8100000" cy="64698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altLang="en-US" sz="3200" b="1" dirty="0" smtClean="0">
                  <a:latin typeface="Trebuchet MS" pitchFamily="34" charset="0"/>
                </a:rPr>
                <a:t>Fake news? </a:t>
              </a:r>
              <a:endParaRPr lang="en-GB" altLang="en-US" sz="3200" b="1" dirty="0">
                <a:latin typeface="Trebuchet MS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22000" y="2563818"/>
              <a:ext cx="8100000" cy="735270"/>
            </a:xfrm>
            <a:prstGeom prst="roundRect">
              <a:avLst>
                <a:gd name="adj" fmla="val 7640"/>
              </a:avLst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GB" altLang="en-US" sz="2000" b="1" dirty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Read the following facts about Christmas. Which facts are </a:t>
              </a:r>
              <a:r>
                <a:rPr lang="en-GB" altLang="en-US" sz="2000" b="1" dirty="0" smtClean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true </a:t>
              </a:r>
              <a:r>
                <a:rPr lang="en-GB" altLang="en-US" sz="2000" b="1" dirty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and which are lies?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432410" y="5013176"/>
            <a:ext cx="1556711" cy="1828603"/>
            <a:chOff x="6995638" y="4816730"/>
            <a:chExt cx="1752826" cy="2058971"/>
          </a:xfrm>
        </p:grpSpPr>
        <p:pic>
          <p:nvPicPr>
            <p:cNvPr id="4" name="Picture 3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638" y="4816730"/>
              <a:ext cx="1752826" cy="2058971"/>
            </a:xfrm>
            <a:prstGeom prst="rect">
              <a:avLst/>
            </a:prstGeom>
          </p:spPr>
        </p:pic>
        <p:sp>
          <p:nvSpPr>
            <p:cNvPr id="5" name="TextBox 4">
              <a:hlinkClick r:id="rId2" action="ppaction://hlinksldjump"/>
            </p:cNvPr>
            <p:cNvSpPr txBox="1"/>
            <p:nvPr/>
          </p:nvSpPr>
          <p:spPr>
            <a:xfrm>
              <a:off x="7099136" y="5303208"/>
              <a:ext cx="15121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Go</a:t>
              </a:r>
            </a:p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back</a:t>
              </a:r>
              <a:endParaRPr lang="en-GB" sz="36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6660232" y="3464128"/>
            <a:ext cx="1961768" cy="543461"/>
          </a:xfrm>
          <a:prstGeom prst="roundRect">
            <a:avLst>
              <a:gd name="adj" fmla="val 25046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altLang="en-US" sz="24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False</a:t>
            </a:r>
            <a:endParaRPr lang="en-GB" altLang="en-US" sz="2400" b="1" dirty="0">
              <a:latin typeface="Trebuchet MS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9517" y="3420728"/>
            <a:ext cx="6026699" cy="671334"/>
          </a:xfrm>
          <a:prstGeom prst="roundRect">
            <a:avLst>
              <a:gd name="adj" fmla="val 7640"/>
            </a:avLst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altLang="en-US" b="1" dirty="0">
                <a:solidFill>
                  <a:srgbClr val="000000"/>
                </a:solidFill>
                <a:latin typeface="Trebuchet MS" panose="020B0603020202020204" pitchFamily="34" charset="0"/>
              </a:rPr>
              <a:t>It is officially illegal to eat mince pies on Christmas day, since Oliver Cromwell banned Christmas in 1647. </a:t>
            </a:r>
            <a:endParaRPr lang="en-GB" altLang="en-US" dirty="0">
              <a:latin typeface="Trebuchet MS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60232" y="4261762"/>
            <a:ext cx="1961768" cy="543461"/>
          </a:xfrm>
          <a:prstGeom prst="roundRect">
            <a:avLst>
              <a:gd name="adj" fmla="val 25046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altLang="en-US" sz="24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True</a:t>
            </a:r>
            <a:endParaRPr lang="en-GB" altLang="en-US" sz="2400" b="1" dirty="0">
              <a:latin typeface="Trebuchet MS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3339" y="4197826"/>
            <a:ext cx="6022877" cy="671334"/>
          </a:xfrm>
          <a:prstGeom prst="roundRect">
            <a:avLst>
              <a:gd name="adj" fmla="val 7640"/>
            </a:avLst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altLang="en-US" b="1" dirty="0">
                <a:solidFill>
                  <a:srgbClr val="000000"/>
                </a:solidFill>
                <a:latin typeface="Trebuchet MS" panose="020B0603020202020204" pitchFamily="34" charset="0"/>
              </a:rPr>
              <a:t>Rudolph was originally going to be called Reginald in the song. </a:t>
            </a:r>
            <a:endParaRPr lang="en-GB" altLang="en-US" dirty="0">
              <a:latin typeface="Trebuchet MS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79348" y="5056729"/>
            <a:ext cx="1961768" cy="543461"/>
          </a:xfrm>
          <a:prstGeom prst="roundRect">
            <a:avLst>
              <a:gd name="adj" fmla="val 25046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altLang="en-US" sz="24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True</a:t>
            </a:r>
            <a:endParaRPr lang="en-GB" altLang="en-US" sz="2400" b="1" dirty="0">
              <a:latin typeface="Trebuchet MS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9517" y="4989914"/>
            <a:ext cx="5018587" cy="671334"/>
          </a:xfrm>
          <a:prstGeom prst="roundRect">
            <a:avLst>
              <a:gd name="adj" fmla="val 7640"/>
            </a:avLst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altLang="en-US" b="1" dirty="0">
                <a:solidFill>
                  <a:srgbClr val="000000"/>
                </a:solidFill>
                <a:latin typeface="Trebuchet MS" panose="020B0603020202020204" pitchFamily="34" charset="0"/>
              </a:rPr>
              <a:t>In Japan, it is traditional to eat Kentucky Fried Chicken on Christmas </a:t>
            </a:r>
            <a:r>
              <a:rPr lang="en-GB" altLang="en-US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day.</a:t>
            </a:r>
            <a:endParaRPr lang="en-GB" altLang="en-US" dirty="0">
              <a:latin typeface="Trebuchet MS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2000" y="5775984"/>
            <a:ext cx="6714295" cy="735270"/>
          </a:xfrm>
          <a:prstGeom prst="roundRect">
            <a:avLst>
              <a:gd name="adj" fmla="val 764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altLang="en-US" sz="2000" dirty="0">
                <a:latin typeface="Trebuchet MS" panose="020B0603020202020204" pitchFamily="34" charset="0"/>
              </a:rPr>
              <a:t>Make your own list of Christmas truths and lies. </a:t>
            </a:r>
          </a:p>
          <a:p>
            <a:pPr eaLnBrk="1" hangingPunct="1">
              <a:defRPr/>
            </a:pPr>
            <a:r>
              <a:rPr lang="en-GB" altLang="en-US" sz="2000" dirty="0">
                <a:latin typeface="Trebuchet MS" panose="020B0603020202020204" pitchFamily="34" charset="0"/>
              </a:rPr>
              <a:t>Can you convince others of your fake facts? </a:t>
            </a:r>
          </a:p>
        </p:txBody>
      </p:sp>
    </p:spTree>
    <p:extLst>
      <p:ext uri="{BB962C8B-B14F-4D97-AF65-F5344CB8AC3E}">
        <p14:creationId xmlns:p14="http://schemas.microsoft.com/office/powerpoint/2010/main" val="26360593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2000" y="476672"/>
            <a:ext cx="8100000" cy="1328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dirty="0" smtClean="0">
                <a:latin typeface="Trebuchet MS" panose="020B0603020202020204" pitchFamily="34" charset="0"/>
              </a:rPr>
              <a:t>2</a:t>
            </a:r>
            <a:r>
              <a:rPr lang="en-GB" sz="4000" baseline="30000" dirty="0" smtClean="0">
                <a:latin typeface="Trebuchet MS" panose="020B0603020202020204" pitchFamily="34" charset="0"/>
              </a:rPr>
              <a:t>nd</a:t>
            </a:r>
            <a:r>
              <a:rPr lang="en-GB" sz="4000" dirty="0" smtClean="0">
                <a:latin typeface="Trebuchet MS" panose="020B0603020202020204" pitchFamily="34" charset="0"/>
              </a:rPr>
              <a:t> December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3200" dirty="0" smtClean="0">
                <a:latin typeface="Trebuchet MS" panose="020B0603020202020204" pitchFamily="34" charset="0"/>
              </a:rPr>
              <a:t>(23 days to go)</a:t>
            </a:r>
            <a:endParaRPr lang="en-GB" sz="3200" dirty="0">
              <a:latin typeface="Trebuchet MS" panose="020B0603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2000" y="1844822"/>
            <a:ext cx="3672000" cy="4752000"/>
            <a:chOff x="522000" y="1844822"/>
            <a:chExt cx="3672000" cy="4752000"/>
          </a:xfrm>
        </p:grpSpPr>
        <p:sp>
          <p:nvSpPr>
            <p:cNvPr id="3" name="Rounded Rectangle 2"/>
            <p:cNvSpPr/>
            <p:nvPr/>
          </p:nvSpPr>
          <p:spPr>
            <a:xfrm>
              <a:off x="522000" y="1844822"/>
              <a:ext cx="3672000" cy="4752000"/>
            </a:xfrm>
            <a:prstGeom prst="roundRect">
              <a:avLst>
                <a:gd name="adj" fmla="val 4054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altLang="en-US" sz="2400" b="1" dirty="0" smtClean="0">
                  <a:solidFill>
                    <a:schemeClr val="bg1"/>
                  </a:solidFill>
                  <a:latin typeface="Trebuchet MS" pitchFamily="34" charset="0"/>
                </a:rPr>
                <a:t>Interesting Christmas fact</a:t>
              </a:r>
              <a:endParaRPr lang="en-GB" altLang="en-US" sz="2400" b="1" dirty="0">
                <a:solidFill>
                  <a:schemeClr val="bg1"/>
                </a:solidFill>
                <a:latin typeface="Trebuchet MS" pitchFamily="34" charset="0"/>
              </a:endParaRPr>
            </a:p>
            <a:p>
              <a:pPr algn="ctr" eaLnBrk="1" hangingPunct="1"/>
              <a:endParaRPr lang="en-GB" altLang="en-US" sz="2400" b="1" dirty="0" smtClean="0">
                <a:latin typeface="Trebuchet MS" pitchFamily="34" charset="0"/>
              </a:endParaRPr>
            </a:p>
            <a:p>
              <a:pPr algn="ctr" eaLnBrk="1" hangingPunct="1"/>
              <a:endParaRPr lang="en-GB" altLang="en-US" sz="2400" b="1" dirty="0">
                <a:latin typeface="Trebuchet MS" pitchFamily="34" charset="0"/>
              </a:endParaRPr>
            </a:p>
            <a:p>
              <a:pPr algn="ctr" eaLnBrk="1" hangingPunct="1"/>
              <a:endParaRPr lang="en-GB" altLang="en-US" sz="2400" b="1" dirty="0" smtClean="0">
                <a:latin typeface="Trebuchet MS" pitchFamily="34" charset="0"/>
              </a:endParaRPr>
            </a:p>
            <a:p>
              <a:pPr algn="ctr" eaLnBrk="1" hangingPunct="1"/>
              <a:endParaRPr lang="en-GB" altLang="en-US" sz="2400" b="1" dirty="0">
                <a:latin typeface="Trebuchet MS" pitchFamily="34" charset="0"/>
              </a:endParaRPr>
            </a:p>
            <a:p>
              <a:pPr algn="ctr" eaLnBrk="1" hangingPunct="1"/>
              <a:endParaRPr lang="en-GB" altLang="en-US" sz="2400" b="1" dirty="0" smtClean="0">
                <a:latin typeface="Trebuchet MS" pitchFamily="34" charset="0"/>
              </a:endParaRPr>
            </a:p>
            <a:p>
              <a:pPr algn="ctr" eaLnBrk="1" hangingPunct="1"/>
              <a:endParaRPr lang="en-GB" altLang="en-US" sz="2400" b="1" dirty="0">
                <a:latin typeface="Trebuchet MS" pitchFamily="34" charset="0"/>
              </a:endParaRPr>
            </a:p>
            <a:p>
              <a:pPr algn="ctr" eaLnBrk="1" hangingPunct="1"/>
              <a:endParaRPr lang="en-GB" altLang="en-US" sz="2400" b="1" dirty="0" smtClean="0">
                <a:latin typeface="Trebuchet MS" pitchFamily="34" charset="0"/>
              </a:endParaRPr>
            </a:p>
            <a:p>
              <a:pPr algn="ctr" eaLnBrk="1" hangingPunct="1"/>
              <a:endParaRPr lang="en-GB" altLang="en-US" sz="2400" b="1" dirty="0">
                <a:latin typeface="Trebuchet MS" pitchFamily="34" charset="0"/>
              </a:endParaRPr>
            </a:p>
            <a:p>
              <a:pPr algn="ctr" eaLnBrk="1" hangingPunct="1"/>
              <a:endParaRPr lang="en-GB" altLang="en-US" sz="2400" b="1" dirty="0">
                <a:latin typeface="Trebuchet MS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02561" y="2764225"/>
              <a:ext cx="3312368" cy="3660368"/>
            </a:xfrm>
            <a:prstGeom prst="roundRect">
              <a:avLst>
                <a:gd name="adj" fmla="val 7640"/>
              </a:avLst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n-US" sz="2000" b="1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Happy holiday hazards! </a:t>
              </a:r>
            </a:p>
            <a:p>
              <a:pPr eaLnBrk="1" hangingPunct="1"/>
              <a:endParaRPr lang="en-GB" altLang="en-US" sz="1200" dirty="0" smtClean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  <a:p>
              <a:pPr eaLnBrk="1" hangingPunct="1"/>
              <a:r>
                <a:rPr lang="en-GB" altLang="en-US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In the US, nearly 15,000 Americans visit the hospital during November and December due to holiday-related decorating accidents.</a:t>
              </a:r>
            </a:p>
            <a:p>
              <a:pPr eaLnBrk="1" hangingPunct="1"/>
              <a:endParaRPr lang="en-GB" altLang="en-US" sz="1100" dirty="0" smtClean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  <a:p>
              <a:pPr eaLnBrk="1" hangingPunct="1"/>
              <a:r>
                <a:rPr lang="en-GB" altLang="en-US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Christmas tree fires cause up to 17 deaths annually, and nearly $13 million in damage to homes. </a:t>
              </a:r>
              <a:endParaRPr lang="en-GB" altLang="en-US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355976" y="1996649"/>
            <a:ext cx="4266024" cy="4290536"/>
            <a:chOff x="4355976" y="1996649"/>
            <a:chExt cx="4266024" cy="4290536"/>
          </a:xfrm>
        </p:grpSpPr>
        <p:sp>
          <p:nvSpPr>
            <p:cNvPr id="8" name="Rounded Rectangle 7"/>
            <p:cNvSpPr/>
            <p:nvPr/>
          </p:nvSpPr>
          <p:spPr>
            <a:xfrm>
              <a:off x="4355976" y="1996649"/>
              <a:ext cx="4266024" cy="10556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altLang="en-US" sz="2800" b="1" dirty="0" smtClean="0">
                  <a:latin typeface="Trebuchet MS" pitchFamily="34" charset="0"/>
                </a:rPr>
                <a:t>Random act of Christmas kindness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355976" y="3052257"/>
              <a:ext cx="4266024" cy="3234928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n-US" sz="2000" b="1" dirty="0" smtClean="0">
                  <a:solidFill>
                    <a:schemeClr val="accent5">
                      <a:lumMod val="75000"/>
                    </a:schemeClr>
                  </a:solidFill>
                  <a:latin typeface="Trebuchet MS" pitchFamily="34" charset="0"/>
                </a:rPr>
                <a:t>Who would you reward with a random act of kindness this Christmas? </a:t>
              </a:r>
            </a:p>
            <a:p>
              <a:pPr eaLnBrk="1" hangingPunct="1"/>
              <a:endParaRPr lang="en-GB" altLang="en-US" sz="1200" dirty="0" smtClean="0">
                <a:latin typeface="Trebuchet MS" pitchFamily="34" charset="0"/>
              </a:endParaRPr>
            </a:p>
            <a:p>
              <a:pPr eaLnBrk="1" hangingPunct="1"/>
              <a:r>
                <a:rPr lang="en-GB" altLang="en-US" sz="2000" dirty="0" smtClean="0">
                  <a:latin typeface="Trebuchet MS" pitchFamily="34" charset="0"/>
                </a:rPr>
                <a:t>It could be a friend, family member or a public figure. </a:t>
              </a:r>
            </a:p>
            <a:p>
              <a:pPr eaLnBrk="1" hangingPunct="1"/>
              <a:endParaRPr lang="en-GB" altLang="en-US" sz="1200" dirty="0" smtClean="0">
                <a:latin typeface="Trebuchet MS" pitchFamily="34" charset="0"/>
              </a:endParaRPr>
            </a:p>
            <a:p>
              <a:pPr eaLnBrk="1" hangingPunct="1"/>
              <a:r>
                <a:rPr lang="en-GB" altLang="en-US" sz="2000" dirty="0" smtClean="0">
                  <a:latin typeface="Trebuchet MS" pitchFamily="34" charset="0"/>
                </a:rPr>
                <a:t>What would you do/buy </a:t>
              </a:r>
            </a:p>
            <a:p>
              <a:pPr eaLnBrk="1" hangingPunct="1"/>
              <a:r>
                <a:rPr lang="en-GB" altLang="en-US" sz="2000" dirty="0" smtClean="0">
                  <a:latin typeface="Trebuchet MS" pitchFamily="34" charset="0"/>
                </a:rPr>
                <a:t>for them to say thanks, </a:t>
              </a:r>
            </a:p>
            <a:p>
              <a:pPr eaLnBrk="1" hangingPunct="1"/>
              <a:r>
                <a:rPr lang="en-GB" altLang="en-US" sz="2000" dirty="0" smtClean="0">
                  <a:latin typeface="Trebuchet MS" pitchFamily="34" charset="0"/>
                </a:rPr>
                <a:t>and why?</a:t>
              </a:r>
              <a:endParaRPr lang="en-GB" sz="2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32410" y="5013176"/>
            <a:ext cx="1556711" cy="1828603"/>
            <a:chOff x="6995638" y="4816730"/>
            <a:chExt cx="1752826" cy="2058971"/>
          </a:xfrm>
        </p:grpSpPr>
        <p:pic>
          <p:nvPicPr>
            <p:cNvPr id="12" name="Picture 11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638" y="4816730"/>
              <a:ext cx="1752826" cy="2058971"/>
            </a:xfrm>
            <a:prstGeom prst="rect">
              <a:avLst/>
            </a:prstGeom>
          </p:spPr>
        </p:pic>
        <p:sp>
          <p:nvSpPr>
            <p:cNvPr id="13" name="TextBox 12">
              <a:hlinkClick r:id="rId2" action="ppaction://hlinksldjump"/>
            </p:cNvPr>
            <p:cNvSpPr txBox="1"/>
            <p:nvPr/>
          </p:nvSpPr>
          <p:spPr>
            <a:xfrm>
              <a:off x="7099136" y="5303208"/>
              <a:ext cx="15121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Go</a:t>
              </a:r>
            </a:p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back</a:t>
              </a:r>
              <a:endParaRPr lang="en-GB" sz="36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67479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2000" y="476672"/>
            <a:ext cx="8100000" cy="1328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dirty="0" smtClean="0">
                <a:latin typeface="Trebuchet MS" panose="020B0603020202020204" pitchFamily="34" charset="0"/>
              </a:rPr>
              <a:t>3</a:t>
            </a:r>
            <a:r>
              <a:rPr lang="en-GB" sz="4000" baseline="30000" dirty="0" smtClean="0">
                <a:latin typeface="Trebuchet MS" panose="020B0603020202020204" pitchFamily="34" charset="0"/>
              </a:rPr>
              <a:t>rd</a:t>
            </a:r>
            <a:r>
              <a:rPr lang="en-GB" sz="4000" dirty="0" smtClean="0">
                <a:latin typeface="Trebuchet MS" panose="020B0603020202020204" pitchFamily="34" charset="0"/>
              </a:rPr>
              <a:t> December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3200" dirty="0" smtClean="0">
                <a:latin typeface="Trebuchet MS" panose="020B0603020202020204" pitchFamily="34" charset="0"/>
              </a:rPr>
              <a:t>(22 days to go)</a:t>
            </a:r>
            <a:endParaRPr lang="en-GB" sz="3200" dirty="0">
              <a:latin typeface="Trebuchet MS" panose="020B0603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2000" y="1916832"/>
            <a:ext cx="8100000" cy="4612422"/>
            <a:chOff x="522000" y="1916832"/>
            <a:chExt cx="8100000" cy="4612422"/>
          </a:xfrm>
        </p:grpSpPr>
        <p:sp>
          <p:nvSpPr>
            <p:cNvPr id="7" name="Rounded Rectangle 6"/>
            <p:cNvSpPr/>
            <p:nvPr/>
          </p:nvSpPr>
          <p:spPr>
            <a:xfrm>
              <a:off x="522000" y="3108648"/>
              <a:ext cx="8100000" cy="3420606"/>
            </a:xfrm>
            <a:prstGeom prst="roundRect">
              <a:avLst>
                <a:gd name="adj" fmla="val 7640"/>
              </a:avLst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GB" altLang="en-US" sz="3200" b="1" dirty="0" smtClean="0">
                  <a:latin typeface="Trebuchet MS" panose="020B0603020202020204" pitchFamily="34" charset="0"/>
                </a:rPr>
                <a:t>Contenders … </a:t>
              </a:r>
            </a:p>
            <a:p>
              <a:endParaRPr lang="en-GB" altLang="en-US" sz="2000" b="1" dirty="0" smtClean="0">
                <a:latin typeface="Trebuchet MS" panose="020B0603020202020204" pitchFamily="34" charset="0"/>
              </a:endParaRPr>
            </a:p>
            <a:p>
              <a:r>
                <a:rPr lang="en-GB" alt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Wham: </a:t>
              </a:r>
              <a:r>
                <a:rPr lang="en-GB" alt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  <a:hlinkClick r:id="rId2"/>
                </a:rPr>
                <a:t>Last Christmas </a:t>
              </a:r>
              <a:endParaRPr lang="en-GB" altLang="en-US" sz="2800" b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endParaRPr>
            </a:p>
            <a:p>
              <a:endParaRPr lang="en-GB" altLang="en-US" sz="2800" b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endParaRPr>
            </a:p>
            <a:p>
              <a:r>
                <a:rPr lang="en-GB" altLang="en-US" sz="2800" b="1" dirty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Madonna: </a:t>
              </a:r>
              <a:r>
                <a:rPr lang="en-GB" altLang="en-US" sz="2800" b="1" dirty="0">
                  <a:latin typeface="Trebuchet MS" panose="020B0603020202020204" pitchFamily="34" charset="0"/>
                  <a:hlinkClick r:id="rId3"/>
                </a:rPr>
                <a:t>Santa Baby </a:t>
              </a:r>
              <a:endParaRPr lang="en-GB" altLang="en-US" sz="2800" b="1" dirty="0">
                <a:latin typeface="Trebuchet MS" panose="020B0603020202020204" pitchFamily="34" charset="0"/>
              </a:endParaRPr>
            </a:p>
            <a:p>
              <a:endParaRPr lang="en-GB" altLang="en-US" sz="2800" b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endParaRPr>
            </a:p>
            <a:p>
              <a:r>
                <a:rPr lang="en-GB" alt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Mariah Carey: </a:t>
              </a:r>
              <a:r>
                <a:rPr lang="en-GB" alt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  <a:hlinkClick r:id="rId4"/>
                </a:rPr>
                <a:t>All I want for Christmas</a:t>
              </a:r>
            </a:p>
            <a:p>
              <a:r>
                <a:rPr lang="en-GB" altLang="en-US" sz="1200" b="1" dirty="0" smtClean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  <a:hlinkClick r:id="rId4"/>
                </a:rPr>
                <a:t> </a:t>
              </a:r>
              <a:endParaRPr lang="en-GB" altLang="en-US" sz="1200" b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522000" y="1916832"/>
              <a:ext cx="8100000" cy="119181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altLang="en-US" sz="3200" b="1" dirty="0" smtClean="0">
                  <a:latin typeface="Trebuchet MS" pitchFamily="34" charset="0"/>
                </a:rPr>
                <a:t>Vote for the cheesiest Christmas song/video, or suggest your own!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3429000"/>
              <a:ext cx="2808312" cy="187367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9050">
              <a:solidFill>
                <a:schemeClr val="accent5"/>
              </a:solidFill>
            </a:ln>
            <a:effectLst/>
          </p:spPr>
        </p:pic>
      </p:grpSp>
      <p:grpSp>
        <p:nvGrpSpPr>
          <p:cNvPr id="11" name="Group 10"/>
          <p:cNvGrpSpPr/>
          <p:nvPr/>
        </p:nvGrpSpPr>
        <p:grpSpPr>
          <a:xfrm>
            <a:off x="7432410" y="5013176"/>
            <a:ext cx="1556711" cy="1828603"/>
            <a:chOff x="6995638" y="4816730"/>
            <a:chExt cx="1752826" cy="2058971"/>
          </a:xfrm>
        </p:grpSpPr>
        <p:pic>
          <p:nvPicPr>
            <p:cNvPr id="12" name="Picture 11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638" y="4816730"/>
              <a:ext cx="1752826" cy="2058971"/>
            </a:xfrm>
            <a:prstGeom prst="rect">
              <a:avLst/>
            </a:prstGeom>
          </p:spPr>
        </p:pic>
        <p:sp>
          <p:nvSpPr>
            <p:cNvPr id="13" name="TextBox 12">
              <a:hlinkClick r:id="rId6" action="ppaction://hlinksldjump"/>
            </p:cNvPr>
            <p:cNvSpPr txBox="1"/>
            <p:nvPr/>
          </p:nvSpPr>
          <p:spPr>
            <a:xfrm>
              <a:off x="7099136" y="5303208"/>
              <a:ext cx="15121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Go</a:t>
              </a:r>
            </a:p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back</a:t>
              </a:r>
              <a:endParaRPr lang="en-GB" sz="36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8691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2000" y="476672"/>
            <a:ext cx="8100000" cy="1328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dirty="0" smtClean="0">
                <a:latin typeface="Trebuchet MS" panose="020B0603020202020204" pitchFamily="34" charset="0"/>
              </a:rPr>
              <a:t>4</a:t>
            </a:r>
            <a:r>
              <a:rPr lang="en-GB" sz="4000" baseline="30000" dirty="0" smtClean="0">
                <a:latin typeface="Trebuchet MS" panose="020B0603020202020204" pitchFamily="34" charset="0"/>
              </a:rPr>
              <a:t>th</a:t>
            </a:r>
            <a:r>
              <a:rPr lang="en-GB" sz="4000" dirty="0" smtClean="0">
                <a:latin typeface="Trebuchet MS" panose="020B0603020202020204" pitchFamily="34" charset="0"/>
              </a:rPr>
              <a:t> December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3200" dirty="0" smtClean="0">
                <a:latin typeface="Trebuchet MS" panose="020B0603020202020204" pitchFamily="34" charset="0"/>
              </a:rPr>
              <a:t>(21 days to go)</a:t>
            </a:r>
            <a:endParaRPr lang="en-GB" sz="3200" dirty="0">
              <a:latin typeface="Trebuchet MS" panose="020B0603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2000" y="1999872"/>
            <a:ext cx="3672000" cy="4568071"/>
            <a:chOff x="522000" y="1999872"/>
            <a:chExt cx="3672000" cy="4568071"/>
          </a:xfrm>
        </p:grpSpPr>
        <p:sp>
          <p:nvSpPr>
            <p:cNvPr id="3" name="Rounded Rectangle 2"/>
            <p:cNvSpPr/>
            <p:nvPr/>
          </p:nvSpPr>
          <p:spPr>
            <a:xfrm>
              <a:off x="522000" y="1999872"/>
              <a:ext cx="3672000" cy="4568071"/>
            </a:xfrm>
            <a:prstGeom prst="roundRect">
              <a:avLst>
                <a:gd name="adj" fmla="val 4054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altLang="en-US" sz="3200" b="1" dirty="0" smtClean="0">
                  <a:solidFill>
                    <a:srgbClr val="0D0D0D"/>
                  </a:solidFill>
                  <a:latin typeface="Trebuchet MS" pitchFamily="34" charset="0"/>
                </a:rPr>
                <a:t>Top five of </a:t>
              </a:r>
            </a:p>
            <a:p>
              <a:pPr algn="ctr" eaLnBrk="1" hangingPunct="1"/>
              <a:r>
                <a:rPr lang="en-GB" altLang="en-US" sz="3200" b="1" dirty="0" smtClean="0">
                  <a:solidFill>
                    <a:srgbClr val="0D0D0D"/>
                  </a:solidFill>
                  <a:latin typeface="Trebuchet MS" pitchFamily="34" charset="0"/>
                </a:rPr>
                <a:t>the year</a:t>
              </a:r>
            </a:p>
            <a:p>
              <a:pPr algn="ctr" eaLnBrk="1" hangingPunct="1"/>
              <a:endParaRPr lang="en-GB" altLang="en-US" sz="2500" b="1" dirty="0">
                <a:solidFill>
                  <a:srgbClr val="0D0D0D"/>
                </a:solidFill>
                <a:latin typeface="Trebuchet MS" pitchFamily="34" charset="0"/>
              </a:endParaRPr>
            </a:p>
            <a:p>
              <a:pPr algn="ctr" eaLnBrk="1" hangingPunct="1"/>
              <a:endParaRPr lang="en-GB" altLang="en-US" sz="2500" b="1" dirty="0">
                <a:solidFill>
                  <a:srgbClr val="0D0D0D"/>
                </a:solidFill>
                <a:latin typeface="Trebuchet MS" pitchFamily="34" charset="0"/>
              </a:endParaRPr>
            </a:p>
            <a:p>
              <a:pPr algn="ctr" eaLnBrk="1" hangingPunct="1"/>
              <a:endParaRPr lang="en-GB" altLang="en-US" sz="2500" b="1" dirty="0" smtClean="0">
                <a:latin typeface="Trebuchet MS" pitchFamily="34" charset="0"/>
              </a:endParaRPr>
            </a:p>
            <a:p>
              <a:pPr algn="ctr" eaLnBrk="1" hangingPunct="1"/>
              <a:endParaRPr lang="en-GB" altLang="en-US" sz="2500" b="1" dirty="0">
                <a:latin typeface="Trebuchet MS" pitchFamily="34" charset="0"/>
              </a:endParaRPr>
            </a:p>
            <a:p>
              <a:pPr algn="ctr" eaLnBrk="1" hangingPunct="1"/>
              <a:endParaRPr lang="en-GB" altLang="en-US" sz="2500" b="1" dirty="0" smtClean="0">
                <a:latin typeface="Trebuchet MS" pitchFamily="34" charset="0"/>
              </a:endParaRPr>
            </a:p>
            <a:p>
              <a:pPr algn="ctr" eaLnBrk="1" hangingPunct="1"/>
              <a:endParaRPr lang="en-GB" altLang="en-US" sz="2500" b="1" dirty="0">
                <a:latin typeface="Trebuchet MS" pitchFamily="34" charset="0"/>
              </a:endParaRPr>
            </a:p>
            <a:p>
              <a:pPr algn="ctr" eaLnBrk="1" hangingPunct="1"/>
              <a:endParaRPr lang="en-GB" altLang="en-US" sz="2500" b="1" dirty="0" smtClean="0">
                <a:latin typeface="Trebuchet MS" pitchFamily="34" charset="0"/>
              </a:endParaRPr>
            </a:p>
            <a:p>
              <a:pPr algn="ctr" eaLnBrk="1" hangingPunct="1"/>
              <a:endParaRPr lang="en-GB" altLang="en-US" sz="2500" b="1" dirty="0">
                <a:latin typeface="Trebuchet MS" pitchFamily="34" charset="0"/>
              </a:endParaRPr>
            </a:p>
            <a:p>
              <a:pPr algn="ctr" eaLnBrk="1" hangingPunct="1"/>
              <a:endParaRPr lang="en-GB" altLang="en-US" sz="2400" b="1" dirty="0">
                <a:latin typeface="Trebuchet MS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02561" y="3194582"/>
              <a:ext cx="3312368" cy="3164860"/>
            </a:xfrm>
            <a:prstGeom prst="roundRect">
              <a:avLst>
                <a:gd name="adj" fmla="val 7640"/>
              </a:avLst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en-GB" altLang="en-US" sz="3200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Best films?</a:t>
              </a: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en-GB" altLang="en-US" sz="3200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Best school events?</a:t>
              </a: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en-GB" altLang="en-US" sz="3200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Best songs?</a:t>
              </a: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en-GB" altLang="en-US" sz="3200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Best news stories?</a:t>
              </a:r>
              <a:endParaRPr lang="en-GB" altLang="en-US" sz="3200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355976" y="2170167"/>
            <a:ext cx="4266024" cy="1906905"/>
            <a:chOff x="4355976" y="1999873"/>
            <a:chExt cx="4266024" cy="1906905"/>
          </a:xfrm>
        </p:grpSpPr>
        <p:sp>
          <p:nvSpPr>
            <p:cNvPr id="9" name="Rounded Rectangle 8"/>
            <p:cNvSpPr/>
            <p:nvPr/>
          </p:nvSpPr>
          <p:spPr>
            <a:xfrm>
              <a:off x="4355976" y="2578755"/>
              <a:ext cx="4266024" cy="1328023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n-US" sz="2400" dirty="0" smtClean="0">
                  <a:latin typeface="Trebuchet MS" pitchFamily="34" charset="0"/>
                </a:rPr>
                <a:t>What does Santa suffer from when he gets stuck in a chimney?</a:t>
              </a:r>
              <a:endParaRPr lang="en-GB" altLang="en-US" sz="2400" dirty="0">
                <a:latin typeface="Trebuchet MS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355976" y="1999873"/>
              <a:ext cx="4266024" cy="578882"/>
            </a:xfrm>
            <a:prstGeom prst="roundRect">
              <a:avLst/>
            </a:prstGeom>
            <a:solidFill>
              <a:schemeClr val="accent2"/>
            </a:solidFill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altLang="en-US" sz="2800" b="1" dirty="0" smtClean="0">
                  <a:solidFill>
                    <a:schemeClr val="bg1"/>
                  </a:solidFill>
                  <a:latin typeface="Trebuchet MS" pitchFamily="34" charset="0"/>
                </a:rPr>
                <a:t>Christmas joke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432410" y="5013176"/>
            <a:ext cx="1556711" cy="1828603"/>
            <a:chOff x="6995638" y="4816730"/>
            <a:chExt cx="1752826" cy="2058971"/>
          </a:xfrm>
        </p:grpSpPr>
        <p:pic>
          <p:nvPicPr>
            <p:cNvPr id="14" name="Picture 13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638" y="4816730"/>
              <a:ext cx="1752826" cy="2058971"/>
            </a:xfrm>
            <a:prstGeom prst="rect">
              <a:avLst/>
            </a:prstGeom>
          </p:spPr>
        </p:pic>
        <p:sp>
          <p:nvSpPr>
            <p:cNvPr id="15" name="TextBox 14">
              <a:hlinkClick r:id="rId3" action="ppaction://hlinksldjump"/>
            </p:cNvPr>
            <p:cNvSpPr txBox="1"/>
            <p:nvPr/>
          </p:nvSpPr>
          <p:spPr>
            <a:xfrm>
              <a:off x="7099136" y="5303208"/>
              <a:ext cx="15121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Go</a:t>
              </a:r>
            </a:p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back</a:t>
              </a:r>
              <a:endParaRPr lang="en-GB" sz="36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4332823" y="4077072"/>
            <a:ext cx="4266024" cy="833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accent5"/>
                </a:solidFill>
                <a:latin typeface="Trebuchet MS" panose="020B0603020202020204" pitchFamily="34" charset="0"/>
              </a:rPr>
              <a:t>Claustrophobia!</a:t>
            </a:r>
            <a:endParaRPr lang="en-GB" sz="2800" b="1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32823" y="4094669"/>
            <a:ext cx="4266024" cy="83398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Click for punchline!</a:t>
            </a:r>
            <a:endParaRPr lang="en-GB" sz="2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8549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2000" y="476672"/>
            <a:ext cx="8100000" cy="1328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dirty="0" smtClean="0">
                <a:latin typeface="Trebuchet MS" panose="020B0603020202020204" pitchFamily="34" charset="0"/>
              </a:rPr>
              <a:t>5</a:t>
            </a:r>
            <a:r>
              <a:rPr lang="en-GB" sz="4000" baseline="30000" dirty="0" smtClean="0">
                <a:latin typeface="Trebuchet MS" panose="020B0603020202020204" pitchFamily="34" charset="0"/>
              </a:rPr>
              <a:t>th</a:t>
            </a:r>
            <a:r>
              <a:rPr lang="en-GB" sz="4000" dirty="0" smtClean="0">
                <a:latin typeface="Trebuchet MS" panose="020B0603020202020204" pitchFamily="34" charset="0"/>
              </a:rPr>
              <a:t> December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3200" dirty="0" smtClean="0">
                <a:latin typeface="Trebuchet MS" panose="020B0603020202020204" pitchFamily="34" charset="0"/>
              </a:rPr>
              <a:t>(20 days to go)</a:t>
            </a:r>
            <a:endParaRPr lang="en-GB" sz="3200" dirty="0">
              <a:latin typeface="Trebuchet MS" panose="020B0603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2000" y="1916832"/>
            <a:ext cx="8100000" cy="4259402"/>
            <a:chOff x="522000" y="1916832"/>
            <a:chExt cx="8100000" cy="4259402"/>
          </a:xfrm>
        </p:grpSpPr>
        <p:sp>
          <p:nvSpPr>
            <p:cNvPr id="3" name="Rounded Rectangle 2"/>
            <p:cNvSpPr/>
            <p:nvPr/>
          </p:nvSpPr>
          <p:spPr>
            <a:xfrm>
              <a:off x="522000" y="1916832"/>
              <a:ext cx="8100000" cy="64698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altLang="en-US" sz="3200" b="1" dirty="0" smtClean="0">
                  <a:latin typeface="Trebuchet MS" pitchFamily="34" charset="0"/>
                </a:rPr>
                <a:t>364 gifts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22000" y="2563818"/>
              <a:ext cx="8100000" cy="3612416"/>
            </a:xfrm>
            <a:prstGeom prst="roundRect">
              <a:avLst>
                <a:gd name="adj" fmla="val 7640"/>
              </a:avLst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GB" alt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Using ‘</a:t>
              </a:r>
              <a:r>
                <a:rPr lang="en-GB" altLang="en-US" sz="2800" b="1" dirty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The Twelve </a:t>
              </a:r>
              <a:r>
                <a:rPr lang="en-GB" alt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Days </a:t>
              </a:r>
              <a:r>
                <a:rPr lang="en-GB" altLang="en-US" sz="2800" b="1" dirty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of Christmas’ song as your starting point, change some or all of the ‘gifts’ mentioned each day to make your own modern version of the song.</a:t>
              </a:r>
            </a:p>
            <a:p>
              <a:pPr eaLnBrk="1" hangingPunct="1">
                <a:defRPr/>
              </a:pPr>
              <a:endParaRPr lang="en-GB" altLang="en-US" sz="1600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  <a:p>
              <a:pPr eaLnBrk="1" hangingPunct="1">
                <a:defRPr/>
              </a:pPr>
              <a:r>
                <a:rPr lang="en-GB" altLang="en-US" sz="2400" dirty="0">
                  <a:solidFill>
                    <a:srgbClr val="0D0D0D"/>
                  </a:solidFill>
                  <a:latin typeface="Trebuchet MS" panose="020B0603020202020204" pitchFamily="34" charset="0"/>
                </a:rPr>
                <a:t>What gifts have you included and why? </a:t>
              </a:r>
              <a:endParaRPr lang="en-GB" altLang="en-US" sz="2400" dirty="0" smtClean="0">
                <a:solidFill>
                  <a:srgbClr val="0D0D0D"/>
                </a:solidFill>
                <a:latin typeface="Trebuchet MS" panose="020B0603020202020204" pitchFamily="34" charset="0"/>
              </a:endParaRPr>
            </a:p>
            <a:p>
              <a:pPr eaLnBrk="1" hangingPunct="1">
                <a:defRPr/>
              </a:pPr>
              <a:endParaRPr lang="en-GB" altLang="en-US" sz="1200" dirty="0" smtClean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  <a:p>
              <a:pPr eaLnBrk="1" hangingPunct="1">
                <a:defRPr/>
              </a:pPr>
              <a:r>
                <a:rPr lang="en-GB" altLang="en-US" sz="2400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(</a:t>
              </a:r>
              <a:r>
                <a:rPr lang="en-GB" altLang="en-US" sz="24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There should be 364 gifts in total, </a:t>
              </a:r>
              <a:r>
                <a:rPr lang="en-GB" altLang="en-US" sz="2400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based</a:t>
              </a:r>
            </a:p>
            <a:p>
              <a:pPr eaLnBrk="1" hangingPunct="1">
                <a:defRPr/>
              </a:pPr>
              <a:r>
                <a:rPr lang="en-GB" altLang="en-US" sz="2400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on </a:t>
              </a:r>
              <a:r>
                <a:rPr lang="en-GB" altLang="en-US" sz="24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the original song!)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32410" y="5013176"/>
            <a:ext cx="1556711" cy="1828603"/>
            <a:chOff x="6995638" y="4816730"/>
            <a:chExt cx="1752826" cy="2058971"/>
          </a:xfrm>
        </p:grpSpPr>
        <p:pic>
          <p:nvPicPr>
            <p:cNvPr id="9" name="Picture 8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638" y="4816730"/>
              <a:ext cx="1752826" cy="2058971"/>
            </a:xfrm>
            <a:prstGeom prst="rect">
              <a:avLst/>
            </a:prstGeom>
          </p:spPr>
        </p:pic>
        <p:sp>
          <p:nvSpPr>
            <p:cNvPr id="10" name="TextBox 9">
              <a:hlinkClick r:id="rId2" action="ppaction://hlinksldjump"/>
            </p:cNvPr>
            <p:cNvSpPr txBox="1"/>
            <p:nvPr/>
          </p:nvSpPr>
          <p:spPr>
            <a:xfrm>
              <a:off x="7099136" y="5303208"/>
              <a:ext cx="15121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Go</a:t>
              </a:r>
            </a:p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back</a:t>
              </a:r>
              <a:endParaRPr lang="en-GB" sz="36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58635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2000" y="476672"/>
            <a:ext cx="8100000" cy="1328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dirty="0" smtClean="0">
                <a:latin typeface="Trebuchet MS" panose="020B0603020202020204" pitchFamily="34" charset="0"/>
              </a:rPr>
              <a:t>6</a:t>
            </a:r>
            <a:r>
              <a:rPr lang="en-GB" sz="4000" baseline="30000" dirty="0" smtClean="0">
                <a:latin typeface="Trebuchet MS" panose="020B0603020202020204" pitchFamily="34" charset="0"/>
              </a:rPr>
              <a:t>th</a:t>
            </a:r>
            <a:r>
              <a:rPr lang="en-GB" sz="4000" dirty="0" smtClean="0">
                <a:latin typeface="Trebuchet MS" panose="020B0603020202020204" pitchFamily="34" charset="0"/>
              </a:rPr>
              <a:t> December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3200" dirty="0" smtClean="0">
                <a:latin typeface="Trebuchet MS" panose="020B0603020202020204" pitchFamily="34" charset="0"/>
              </a:rPr>
              <a:t>(19 days to go)</a:t>
            </a:r>
            <a:endParaRPr lang="en-GB" sz="3200" dirty="0">
              <a:latin typeface="Trebuchet MS" panose="020B0603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2000" y="1916832"/>
            <a:ext cx="8100000" cy="4131529"/>
            <a:chOff x="522000" y="1916832"/>
            <a:chExt cx="8100000" cy="4131529"/>
          </a:xfrm>
        </p:grpSpPr>
        <p:sp>
          <p:nvSpPr>
            <p:cNvPr id="3" name="Rounded Rectangle 2"/>
            <p:cNvSpPr/>
            <p:nvPr/>
          </p:nvSpPr>
          <p:spPr>
            <a:xfrm>
              <a:off x="522000" y="1916832"/>
              <a:ext cx="8100000" cy="64698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altLang="en-US" sz="3200" b="1" dirty="0" smtClean="0">
                  <a:latin typeface="Trebuchet MS" pitchFamily="34" charset="0"/>
                </a:rPr>
                <a:t>Christmas around the world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22000" y="2563818"/>
              <a:ext cx="8100000" cy="3484543"/>
            </a:xfrm>
            <a:prstGeom prst="roundRect">
              <a:avLst>
                <a:gd name="adj" fmla="val 7640"/>
              </a:avLst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GB" altLang="en-US" sz="2600" b="1" dirty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Working in pairs or small groups, share what you know about different Christmas traditions from other parts of the world. </a:t>
              </a:r>
            </a:p>
            <a:p>
              <a:pPr eaLnBrk="1" hangingPunct="1">
                <a:defRPr/>
              </a:pPr>
              <a:endParaRPr lang="en-GB" altLang="en-US" sz="1400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  <a:p>
              <a:pPr eaLnBrk="1" hangingPunct="1">
                <a:defRPr/>
              </a:pPr>
              <a:r>
                <a:rPr lang="en-GB" altLang="en-US" sz="24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If you are stuck for ideas, </a:t>
              </a:r>
              <a:endParaRPr lang="en-GB" altLang="en-US" sz="2400" dirty="0" smtClean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  <a:p>
              <a:pPr eaLnBrk="1" hangingPunct="1">
                <a:defRPr/>
              </a:pPr>
              <a:r>
                <a:rPr lang="en-GB" altLang="en-US" sz="2400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you might </a:t>
              </a:r>
              <a:r>
                <a:rPr lang="en-GB" altLang="en-US" sz="24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want to find out </a:t>
              </a:r>
            </a:p>
            <a:p>
              <a:pPr eaLnBrk="1" hangingPunct="1">
                <a:defRPr/>
              </a:pPr>
              <a:r>
                <a:rPr lang="en-GB" altLang="en-US" sz="2400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about </a:t>
              </a:r>
              <a:r>
                <a:rPr lang="en-GB" altLang="en-US" sz="2400" i="1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El </a:t>
              </a:r>
              <a:r>
                <a:rPr lang="en-GB" altLang="en-US" sz="2400" i="1" dirty="0" err="1">
                  <a:solidFill>
                    <a:srgbClr val="000000"/>
                  </a:solidFill>
                  <a:latin typeface="Trebuchet MS" panose="020B0603020202020204" pitchFamily="34" charset="0"/>
                </a:rPr>
                <a:t>Caganer</a:t>
              </a:r>
              <a:r>
                <a:rPr lang="en-GB" altLang="en-US" sz="2400" i="1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 </a:t>
              </a:r>
              <a:r>
                <a:rPr lang="en-GB" altLang="en-US" sz="24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in </a:t>
              </a:r>
              <a:r>
                <a:rPr lang="en-GB" altLang="en-US" sz="2400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Spain</a:t>
              </a:r>
              <a:r>
                <a:rPr lang="en-GB" altLang="en-US" sz="24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, </a:t>
              </a:r>
              <a:endParaRPr lang="en-GB" altLang="en-US" sz="2400" dirty="0" smtClean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  <a:p>
              <a:pPr eaLnBrk="1" hangingPunct="1">
                <a:defRPr/>
              </a:pPr>
              <a:r>
                <a:rPr lang="en-GB" altLang="en-US" sz="24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S</a:t>
              </a:r>
              <a:r>
                <a:rPr lang="en-GB" altLang="en-US" sz="2400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weden’s </a:t>
              </a:r>
              <a:r>
                <a:rPr lang="en-GB" altLang="en-US" sz="24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giant yule </a:t>
              </a:r>
              <a:endParaRPr lang="en-GB" altLang="en-US" sz="2400" dirty="0" smtClean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  <a:p>
              <a:pPr eaLnBrk="1" hangingPunct="1">
                <a:defRPr/>
              </a:pPr>
              <a:r>
                <a:rPr lang="en-GB" altLang="en-US" sz="2400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goat </a:t>
              </a:r>
              <a:r>
                <a:rPr lang="en-GB" altLang="en-US" sz="24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or </a:t>
              </a:r>
              <a:r>
                <a:rPr lang="en-GB" altLang="en-US" sz="2400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Iceland’s </a:t>
              </a:r>
              <a:r>
                <a:rPr lang="en-GB" altLang="en-US" sz="24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13 </a:t>
              </a:r>
              <a:r>
                <a:rPr lang="en-GB" altLang="en-US" sz="2400" dirty="0" err="1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Santas</a:t>
              </a:r>
              <a:r>
                <a:rPr lang="en-GB" altLang="en-US" sz="2400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.</a:t>
              </a:r>
              <a:endParaRPr lang="en-GB" altLang="en-US" sz="2400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4997" y="3645024"/>
              <a:ext cx="2183487" cy="20455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5"/>
              </a:solidFill>
            </a:ln>
            <a:effectLst/>
          </p:spPr>
        </p:pic>
      </p:grpSp>
      <p:grpSp>
        <p:nvGrpSpPr>
          <p:cNvPr id="9" name="Group 8"/>
          <p:cNvGrpSpPr/>
          <p:nvPr/>
        </p:nvGrpSpPr>
        <p:grpSpPr>
          <a:xfrm>
            <a:off x="7432410" y="5013176"/>
            <a:ext cx="1556711" cy="1828603"/>
            <a:chOff x="6995638" y="4816730"/>
            <a:chExt cx="1752826" cy="2058971"/>
          </a:xfrm>
        </p:grpSpPr>
        <p:pic>
          <p:nvPicPr>
            <p:cNvPr id="10" name="Picture 9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638" y="4816730"/>
              <a:ext cx="1752826" cy="2058971"/>
            </a:xfrm>
            <a:prstGeom prst="rect">
              <a:avLst/>
            </a:prstGeom>
          </p:spPr>
        </p:pic>
        <p:sp>
          <p:nvSpPr>
            <p:cNvPr id="11" name="TextBox 10">
              <a:hlinkClick r:id="rId4" action="ppaction://hlinksldjump"/>
            </p:cNvPr>
            <p:cNvSpPr txBox="1"/>
            <p:nvPr/>
          </p:nvSpPr>
          <p:spPr>
            <a:xfrm>
              <a:off x="7099136" y="5303208"/>
              <a:ext cx="15121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Go</a:t>
              </a:r>
            </a:p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back</a:t>
              </a:r>
              <a:endParaRPr lang="en-GB" sz="36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44431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451168" y="4149080"/>
            <a:ext cx="3155756" cy="833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b="1" dirty="0" smtClean="0">
                <a:solidFill>
                  <a:schemeClr val="accent5"/>
                </a:solidFill>
                <a:latin typeface="Trebuchet MS" panose="020B0603020202020204" pitchFamily="34" charset="0"/>
              </a:rPr>
              <a:t>One that’s deep-pan, crisp and even.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57839" y="4149080"/>
            <a:ext cx="3185904" cy="83398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Click for punchline!</a:t>
            </a:r>
            <a:endParaRPr lang="en-GB" sz="2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22000" y="476672"/>
            <a:ext cx="8100000" cy="1328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dirty="0" smtClean="0">
                <a:latin typeface="Trebuchet MS" panose="020B0603020202020204" pitchFamily="34" charset="0"/>
              </a:rPr>
              <a:t>7</a:t>
            </a:r>
            <a:r>
              <a:rPr lang="en-GB" sz="4000" baseline="30000" dirty="0" smtClean="0">
                <a:latin typeface="Trebuchet MS" panose="020B0603020202020204" pitchFamily="34" charset="0"/>
              </a:rPr>
              <a:t>th</a:t>
            </a:r>
            <a:r>
              <a:rPr lang="en-GB" sz="4000" dirty="0" smtClean="0">
                <a:latin typeface="Trebuchet MS" panose="020B0603020202020204" pitchFamily="34" charset="0"/>
              </a:rPr>
              <a:t> December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3200" dirty="0" smtClean="0">
                <a:latin typeface="Trebuchet MS" panose="020B0603020202020204" pitchFamily="34" charset="0"/>
              </a:rPr>
              <a:t>(18 days to go)</a:t>
            </a:r>
            <a:endParaRPr lang="en-GB" sz="3200" dirty="0">
              <a:latin typeface="Trebuchet MS" panose="020B0603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2000" y="1916832"/>
            <a:ext cx="4698072" cy="4486335"/>
            <a:chOff x="522000" y="1916832"/>
            <a:chExt cx="4698072" cy="4486335"/>
          </a:xfrm>
        </p:grpSpPr>
        <p:sp>
          <p:nvSpPr>
            <p:cNvPr id="3" name="Rounded Rectangle 2"/>
            <p:cNvSpPr/>
            <p:nvPr/>
          </p:nvSpPr>
          <p:spPr>
            <a:xfrm>
              <a:off x="522000" y="1916832"/>
              <a:ext cx="4698072" cy="4486335"/>
            </a:xfrm>
            <a:prstGeom prst="roundRect">
              <a:avLst>
                <a:gd name="adj" fmla="val 4054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altLang="en-US" sz="3200" b="1" dirty="0" smtClean="0">
                  <a:solidFill>
                    <a:srgbClr val="0D0D0D"/>
                  </a:solidFill>
                  <a:latin typeface="Trebuchet MS" pitchFamily="34" charset="0"/>
                </a:rPr>
                <a:t>Best ever …</a:t>
              </a:r>
            </a:p>
            <a:p>
              <a:pPr algn="ctr" eaLnBrk="1" hangingPunct="1"/>
              <a:endParaRPr lang="en-GB" altLang="en-US" sz="2600" b="1" dirty="0" smtClean="0">
                <a:solidFill>
                  <a:srgbClr val="0D0D0D"/>
                </a:solidFill>
                <a:latin typeface="Trebuchet MS" pitchFamily="34" charset="0"/>
              </a:endParaRPr>
            </a:p>
            <a:p>
              <a:pPr algn="ctr" eaLnBrk="1" hangingPunct="1"/>
              <a:endParaRPr lang="en-GB" altLang="en-US" sz="2600" b="1" dirty="0">
                <a:solidFill>
                  <a:schemeClr val="bg1"/>
                </a:solidFill>
                <a:latin typeface="Trebuchet MS" pitchFamily="34" charset="0"/>
              </a:endParaRPr>
            </a:p>
            <a:p>
              <a:pPr algn="ctr" eaLnBrk="1" hangingPunct="1"/>
              <a:r>
                <a:rPr lang="en-GB" altLang="en-US" sz="2600" b="1" dirty="0" smtClean="0">
                  <a:solidFill>
                    <a:schemeClr val="bg1"/>
                  </a:solidFill>
                  <a:latin typeface="Trebuchet MS" pitchFamily="34" charset="0"/>
                </a:rPr>
                <a:t> </a:t>
              </a:r>
            </a:p>
            <a:p>
              <a:pPr algn="ctr" eaLnBrk="1" hangingPunct="1"/>
              <a:endParaRPr lang="en-GB" altLang="en-US" sz="2600" b="1" dirty="0" smtClean="0">
                <a:latin typeface="Trebuchet MS" pitchFamily="34" charset="0"/>
              </a:endParaRPr>
            </a:p>
            <a:p>
              <a:pPr algn="ctr" eaLnBrk="1" hangingPunct="1"/>
              <a:endParaRPr lang="en-GB" altLang="en-US" sz="2600" b="1" dirty="0" smtClean="0">
                <a:latin typeface="Trebuchet MS" pitchFamily="34" charset="0"/>
              </a:endParaRPr>
            </a:p>
            <a:p>
              <a:pPr algn="ctr" eaLnBrk="1" hangingPunct="1"/>
              <a:endParaRPr lang="en-GB" altLang="en-US" sz="2600" b="1" dirty="0" smtClean="0">
                <a:latin typeface="Trebuchet MS" pitchFamily="34" charset="0"/>
              </a:endParaRPr>
            </a:p>
            <a:p>
              <a:pPr algn="ctr" eaLnBrk="1" hangingPunct="1"/>
              <a:endParaRPr lang="en-GB" altLang="en-US" sz="2600" b="1" dirty="0" smtClean="0">
                <a:latin typeface="Trebuchet MS" pitchFamily="34" charset="0"/>
              </a:endParaRPr>
            </a:p>
            <a:p>
              <a:pPr algn="ctr" eaLnBrk="1" hangingPunct="1"/>
              <a:endParaRPr lang="en-GB" altLang="en-US" sz="2600" b="1" dirty="0" smtClean="0">
                <a:latin typeface="Trebuchet MS" pitchFamily="34" charset="0"/>
              </a:endParaRPr>
            </a:p>
            <a:p>
              <a:pPr algn="ctr" eaLnBrk="1" hangingPunct="1"/>
              <a:endParaRPr lang="en-GB" altLang="en-US" sz="2600" b="1" dirty="0" smtClean="0">
                <a:latin typeface="Trebuchet MS" pitchFamily="34" charset="0"/>
              </a:endParaRPr>
            </a:p>
            <a:p>
              <a:pPr algn="ctr" eaLnBrk="1" hangingPunct="1"/>
              <a:endParaRPr lang="en-GB" altLang="en-US" sz="1400" b="1" dirty="0">
                <a:latin typeface="Trebuchet MS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02560" y="2696904"/>
              <a:ext cx="4301487" cy="3228796"/>
            </a:xfrm>
            <a:prstGeom prst="roundRect">
              <a:avLst>
                <a:gd name="adj" fmla="val 7640"/>
              </a:avLst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Share your Christmassy recommendations:</a:t>
              </a:r>
              <a:r>
                <a:rPr lang="en-GB" altLang="en-US" sz="2400" b="1" dirty="0" smtClean="0">
                  <a:solidFill>
                    <a:schemeClr val="accent5">
                      <a:lumMod val="75000"/>
                    </a:schemeClr>
                  </a:solidFill>
                  <a:latin typeface="Trebuchet MS" panose="020B0603020202020204" pitchFamily="34" charset="0"/>
                </a:rPr>
                <a:t>  </a:t>
              </a: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en-GB" altLang="en-US" sz="2800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Best Christmas film? </a:t>
              </a: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en-GB" altLang="en-US" sz="2800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Best Christmas book? </a:t>
              </a: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en-GB" altLang="en-US" sz="2800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Best place to go?</a:t>
              </a: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en-GB" altLang="en-US" sz="2800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Best thing to do? </a:t>
              </a: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en-GB" altLang="en-US" sz="2800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Best food to eat? </a:t>
              </a:r>
              <a:endParaRPr lang="en-GB" altLang="en-US" sz="2800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36094" y="2242175"/>
            <a:ext cx="3185906" cy="1906905"/>
            <a:chOff x="5436094" y="2242175"/>
            <a:chExt cx="3185906" cy="1906905"/>
          </a:xfrm>
        </p:grpSpPr>
        <p:sp>
          <p:nvSpPr>
            <p:cNvPr id="9" name="Rounded Rectangle 8"/>
            <p:cNvSpPr/>
            <p:nvPr/>
          </p:nvSpPr>
          <p:spPr>
            <a:xfrm>
              <a:off x="5436096" y="2821057"/>
              <a:ext cx="3185904" cy="1328023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n-US" sz="2400" dirty="0" smtClean="0">
                  <a:latin typeface="Trebuchet MS" pitchFamily="34" charset="0"/>
                </a:rPr>
                <a:t>What is Father Christmas’ favourite pizza? 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436094" y="2242175"/>
              <a:ext cx="3185905" cy="578882"/>
            </a:xfrm>
            <a:prstGeom prst="roundRect">
              <a:avLst/>
            </a:prstGeom>
            <a:solidFill>
              <a:schemeClr val="accent2"/>
            </a:solidFill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altLang="en-US" sz="2800" b="1" dirty="0" smtClean="0">
                  <a:solidFill>
                    <a:schemeClr val="bg1"/>
                  </a:solidFill>
                  <a:latin typeface="Trebuchet MS" pitchFamily="34" charset="0"/>
                </a:rPr>
                <a:t>Christmas joke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32410" y="5013176"/>
            <a:ext cx="1556711" cy="1828603"/>
            <a:chOff x="6995638" y="4816730"/>
            <a:chExt cx="1752826" cy="2058971"/>
          </a:xfrm>
        </p:grpSpPr>
        <p:pic>
          <p:nvPicPr>
            <p:cNvPr id="13" name="Picture 1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638" y="4816730"/>
              <a:ext cx="1752826" cy="2058971"/>
            </a:xfrm>
            <a:prstGeom prst="rect">
              <a:avLst/>
            </a:prstGeom>
          </p:spPr>
        </p:pic>
        <p:sp>
          <p:nvSpPr>
            <p:cNvPr id="14" name="TextBox 13">
              <a:hlinkClick r:id="rId2" action="ppaction://hlinksldjump"/>
            </p:cNvPr>
            <p:cNvSpPr txBox="1"/>
            <p:nvPr/>
          </p:nvSpPr>
          <p:spPr>
            <a:xfrm>
              <a:off x="7099136" y="5303208"/>
              <a:ext cx="15121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Go</a:t>
              </a:r>
            </a:p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back</a:t>
              </a:r>
              <a:endParaRPr lang="en-GB" sz="36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16372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</TotalTime>
  <Words>1581</Words>
  <Application>Microsoft Office PowerPoint</Application>
  <PresentationFormat>On-screen Show (4:3)</PresentationFormat>
  <Paragraphs>360</Paragraphs>
  <Slides>25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Teachit, part of the AQA family</dc:creator>
  <cp:lastModifiedBy>Lucy Haslam</cp:lastModifiedBy>
  <cp:revision>183</cp:revision>
  <cp:lastPrinted>2018-11-05T14:21:34Z</cp:lastPrinted>
  <dcterms:created xsi:type="dcterms:W3CDTF">2014-02-05T15:39:41Z</dcterms:created>
  <dcterms:modified xsi:type="dcterms:W3CDTF">2018-11-26T16:11:27Z</dcterms:modified>
</cp:coreProperties>
</file>