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ona Day" initials="FD" lastIdx="1" clrIdx="0"/>
  <p:cmAuthor id="1" name="AQA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DFF"/>
    <a:srgbClr val="0D0D0D"/>
    <a:srgbClr val="FFFFFF"/>
    <a:srgbClr val="385D8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75" d="100"/>
          <a:sy n="75" d="100"/>
        </p:scale>
        <p:origin x="-1038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-72" y="79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28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/>
              <a:t>© </a:t>
            </a:r>
            <a:r>
              <a:rPr lang="en-GB" dirty="0" smtClean="0"/>
              <a:t>www.teachitgeography.co.uk 2019</a:t>
            </a:r>
            <a:endParaRPr lang="en-GB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288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1E6AC5D6-693D-4C0A-94B3-DC06B62E3D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6074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607A2E-FC6F-4651-AC0B-7EDA0253EF4D}" type="datetimeFigureOut">
              <a:rPr lang="en-GB"/>
              <a:pPr>
                <a:defRPr/>
              </a:pPr>
              <a:t>24/04/2019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9F74A3-CE0D-4354-9492-642C8D71F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446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© By </a:t>
            </a:r>
            <a:r>
              <a:rPr lang="en-GB" dirty="0" err="1" smtClean="0"/>
              <a:t>Astroskiandhike</a:t>
            </a:r>
            <a:r>
              <a:rPr lang="en-GB" dirty="0" smtClean="0"/>
              <a:t> - This file was derived from: Tectonic plates boundaries detailed-</a:t>
            </a:r>
            <a:r>
              <a:rPr lang="en-GB" dirty="0" err="1" smtClean="0"/>
              <a:t>en.svg</a:t>
            </a:r>
            <a:r>
              <a:rPr lang="en-GB" dirty="0" smtClean="0"/>
              <a:t> by Sting, CC BY-SA 4.0,</a:t>
            </a:r>
            <a:r>
              <a:rPr lang="en-GB" baseline="0" dirty="0" smtClean="0"/>
              <a:t> </a:t>
            </a:r>
            <a:r>
              <a:rPr lang="en-GB" dirty="0" smtClean="0"/>
              <a:t>commons.wikimedia.org/w/</a:t>
            </a:r>
            <a:r>
              <a:rPr lang="en-GB" dirty="0" err="1" smtClean="0"/>
              <a:t>index.php?curid</a:t>
            </a:r>
            <a:r>
              <a:rPr lang="en-GB" dirty="0" smtClean="0"/>
              <a:t>=70859596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F74A3-CE0D-4354-9492-642C8D71F9C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5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F74A3-CE0D-4354-9492-642C8D71F9C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5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© By Darren Wilkinson - On your marks, Uploaded by Kafuffle, CC BY-SA 2.0, commons.wikimedia.org/w/</a:t>
            </a:r>
            <a:r>
              <a:rPr lang="en-GB" dirty="0" err="1" smtClean="0"/>
              <a:t>index.php?curid</a:t>
            </a:r>
            <a:r>
              <a:rPr lang="en-GB" dirty="0" smtClean="0"/>
              <a:t>=20750609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F74A3-CE0D-4354-9492-642C8D71F9C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76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© By Michael </a:t>
            </a:r>
            <a:r>
              <a:rPr lang="en-GB" dirty="0" err="1" smtClean="0"/>
              <a:t>Plutchok</a:t>
            </a:r>
            <a:r>
              <a:rPr lang="en-GB" dirty="0" smtClean="0"/>
              <a:t> - Own work, CC BY-SA 3.0, commons.wikimedia.org/w/</a:t>
            </a:r>
            <a:r>
              <a:rPr lang="en-GB" dirty="0" err="1" smtClean="0"/>
              <a:t>index.php?curid</a:t>
            </a:r>
            <a:r>
              <a:rPr lang="en-GB" dirty="0" smtClean="0"/>
              <a:t>=45297137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F74A3-CE0D-4354-9492-642C8D71F9C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76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F74A3-CE0D-4354-9492-642C8D71F9C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76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F74A3-CE0D-4354-9492-642C8D71F9C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7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Autofit/>
          </a:bodyPr>
          <a:lstStyle>
            <a:lvl1pPr>
              <a:defRPr sz="4800" b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83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subtitle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 smtClean="0">
                <a:latin typeface="Arial" pitchFamily="34" charset="0"/>
              </a:rPr>
              <a:t>© www.teachitgeography.co.uk 2019</a:t>
            </a:r>
          </a:p>
        </p:txBody>
      </p:sp>
      <p:sp>
        <p:nvSpPr>
          <p:cNvPr id="1029" name="TextBox 8"/>
          <p:cNvSpPr txBox="1">
            <a:spLocks noChangeArrowheads="1"/>
          </p:cNvSpPr>
          <p:nvPr/>
        </p:nvSpPr>
        <p:spPr bwMode="auto">
          <a:xfrm>
            <a:off x="2916238" y="6597650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 smtClean="0">
                <a:latin typeface="Arial" pitchFamily="34" charset="0"/>
              </a:rPr>
              <a:t>34439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65150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C916C07D-C615-4CE5-922D-4AE08539B4FD}" type="slidenum">
              <a:rPr lang="en-GB" altLang="en-US" sz="1000" smtClean="0">
                <a:latin typeface="Arial" pitchFamily="34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 smtClean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2Oi4fXxoow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000" y="404664"/>
            <a:ext cx="8460000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Trebuchet MS" panose="020B0603020202020204" pitchFamily="34" charset="0"/>
              </a:rPr>
              <a:t>The Indonesia </a:t>
            </a:r>
            <a:r>
              <a:rPr lang="en-GB" sz="4800" dirty="0" smtClean="0">
                <a:latin typeface="Trebuchet MS" panose="020B0603020202020204" pitchFamily="34" charset="0"/>
              </a:rPr>
              <a:t>earthquake 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000" y="1340768"/>
            <a:ext cx="8460000" cy="64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September 2018</a:t>
            </a:r>
            <a:endParaRPr lang="en-GB" sz="3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000" y="2420888"/>
            <a:ext cx="8460000" cy="792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</a:rPr>
              <a:t>Learning objective: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000" y="2420888"/>
            <a:ext cx="8460000" cy="302433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to </a:t>
            </a:r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</a:rPr>
              <a:t>explain what caused </a:t>
            </a:r>
            <a:r>
              <a:rPr lang="en-GB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the Indonesia </a:t>
            </a:r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</a:rPr>
              <a:t>earthquake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</a:rPr>
              <a:t>to understand the effects and responses to the earthquake.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000" y="404664"/>
            <a:ext cx="8460000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Trebuchet MS" panose="020B0603020202020204" pitchFamily="34" charset="0"/>
              </a:rPr>
              <a:t>Plenary triangle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99FAA9D-3D47-479F-AF96-371EE1557DB9}"/>
              </a:ext>
            </a:extLst>
          </p:cNvPr>
          <p:cNvSpPr/>
          <p:nvPr/>
        </p:nvSpPr>
        <p:spPr>
          <a:xfrm>
            <a:off x="3671898" y="1518808"/>
            <a:ext cx="1806608" cy="16391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10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en-GB" sz="2000" b="1" dirty="0" smtClean="0">
                <a:latin typeface="Trebuchet MS" panose="020B0603020202020204" pitchFamily="34" charset="0"/>
              </a:rPr>
              <a:t>One</a:t>
            </a:r>
            <a:r>
              <a:rPr lang="en-GB" dirty="0" smtClean="0"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en-GB" dirty="0" smtClean="0">
                <a:latin typeface="Trebuchet MS" panose="020B0603020202020204" pitchFamily="34" charset="0"/>
              </a:rPr>
              <a:t>issue </a:t>
            </a:r>
            <a:r>
              <a:rPr lang="en-GB" dirty="0">
                <a:latin typeface="Trebuchet MS" panose="020B0603020202020204" pitchFamily="34" charset="0"/>
              </a:rPr>
              <a:t>that made the impacts worse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5D383EB-05A9-4216-8F95-4CB56BFFBBF8}"/>
              </a:ext>
            </a:extLst>
          </p:cNvPr>
          <p:cNvSpPr/>
          <p:nvPr/>
        </p:nvSpPr>
        <p:spPr>
          <a:xfrm>
            <a:off x="2801396" y="3157980"/>
            <a:ext cx="1806608" cy="16391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1400" b="1" dirty="0" smtClean="0">
              <a:latin typeface="Trebuchet MS" panose="020B0603020202020204" pitchFamily="34" charset="0"/>
            </a:endParaRPr>
          </a:p>
          <a:p>
            <a:pPr algn="ctr"/>
            <a:endParaRPr lang="en-GB" sz="6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en-GB" sz="2000" b="1" dirty="0" smtClean="0">
                <a:latin typeface="Trebuchet MS" panose="020B0603020202020204" pitchFamily="34" charset="0"/>
              </a:rPr>
              <a:t>Two</a:t>
            </a:r>
            <a:endParaRPr lang="en-GB" b="1" dirty="0" smtClean="0">
              <a:latin typeface="Trebuchet MS" panose="020B0603020202020204" pitchFamily="34" charset="0"/>
            </a:endParaRPr>
          </a:p>
          <a:p>
            <a:pPr algn="ctr"/>
            <a:r>
              <a:rPr lang="en-GB" dirty="0" smtClean="0">
                <a:latin typeface="Trebuchet MS" panose="020B0603020202020204" pitchFamily="34" charset="0"/>
              </a:rPr>
              <a:t>tectonic </a:t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plates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F3AF8EE-DBA3-400F-83A2-DE8B78318B31}"/>
              </a:ext>
            </a:extLst>
          </p:cNvPr>
          <p:cNvSpPr/>
          <p:nvPr/>
        </p:nvSpPr>
        <p:spPr>
          <a:xfrm>
            <a:off x="4608004" y="3157980"/>
            <a:ext cx="1806608" cy="16391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20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en-GB" sz="2000" b="1" dirty="0" smtClean="0">
                <a:latin typeface="Trebuchet MS" panose="020B0603020202020204" pitchFamily="34" charset="0"/>
              </a:rPr>
              <a:t>Two</a:t>
            </a:r>
            <a:endParaRPr lang="en-GB" sz="2000" b="1" dirty="0">
              <a:latin typeface="Trebuchet MS" panose="020B0603020202020204" pitchFamily="34" charset="0"/>
            </a:endParaRPr>
          </a:p>
          <a:p>
            <a:pPr algn="ctr"/>
            <a:r>
              <a:rPr lang="en-GB" dirty="0" smtClean="0">
                <a:latin typeface="Trebuchet MS" panose="020B0603020202020204" pitchFamily="34" charset="0"/>
              </a:rPr>
              <a:t>responses </a:t>
            </a:r>
            <a:r>
              <a:rPr lang="en-GB" dirty="0">
                <a:latin typeface="Trebuchet MS" panose="020B0603020202020204" pitchFamily="34" charset="0"/>
              </a:rPr>
              <a:t>to the disaster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0569A1-3DC4-47C3-B7CA-1AD0968241E9}"/>
              </a:ext>
            </a:extLst>
          </p:cNvPr>
          <p:cNvSpPr/>
          <p:nvPr/>
        </p:nvSpPr>
        <p:spPr>
          <a:xfrm>
            <a:off x="1865292" y="4797152"/>
            <a:ext cx="1806608" cy="16391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900" b="1" dirty="0" smtClean="0">
              <a:latin typeface="Trebuchet MS" panose="020B0603020202020204" pitchFamily="34" charset="0"/>
            </a:endParaRPr>
          </a:p>
          <a:p>
            <a:pPr algn="ctr"/>
            <a:endParaRPr lang="en-GB" sz="1050" b="1" dirty="0">
              <a:latin typeface="Trebuchet MS" panose="020B0603020202020204" pitchFamily="34" charset="0"/>
            </a:endParaRPr>
          </a:p>
          <a:p>
            <a:pPr algn="ctr"/>
            <a:r>
              <a:rPr lang="en-GB" sz="2000" b="1" dirty="0" smtClean="0">
                <a:latin typeface="Trebuchet MS" panose="020B0603020202020204" pitchFamily="34" charset="0"/>
              </a:rPr>
              <a:t>Three</a:t>
            </a:r>
            <a:endParaRPr lang="en-GB" sz="2000" b="1" dirty="0">
              <a:latin typeface="Trebuchet MS" panose="020B0603020202020204" pitchFamily="34" charset="0"/>
            </a:endParaRPr>
          </a:p>
          <a:p>
            <a:pPr algn="ctr"/>
            <a:r>
              <a:rPr lang="en-GB" dirty="0" smtClean="0">
                <a:latin typeface="Trebuchet MS" panose="020B0603020202020204" pitchFamily="34" charset="0"/>
              </a:rPr>
              <a:t> </a:t>
            </a:r>
            <a:r>
              <a:rPr lang="en-GB" dirty="0">
                <a:latin typeface="Trebuchet MS" panose="020B0603020202020204" pitchFamily="34" charset="0"/>
              </a:rPr>
              <a:t>social </a:t>
            </a:r>
            <a:r>
              <a:rPr lang="en-GB" dirty="0" smtClean="0">
                <a:latin typeface="Trebuchet MS" panose="020B0603020202020204" pitchFamily="34" charset="0"/>
              </a:rPr>
              <a:t/>
            </a:r>
            <a:br>
              <a:rPr lang="en-GB" dirty="0" smtClean="0">
                <a:latin typeface="Trebuchet MS" panose="020B0603020202020204" pitchFamily="34" charset="0"/>
              </a:rPr>
            </a:br>
            <a:r>
              <a:rPr lang="en-GB" dirty="0" smtClean="0">
                <a:latin typeface="Trebuchet MS" panose="020B0603020202020204" pitchFamily="34" charset="0"/>
              </a:rPr>
              <a:t>impacts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6FA84AC-EA03-4C12-B5FF-690E40C22ABC}"/>
              </a:ext>
            </a:extLst>
          </p:cNvPr>
          <p:cNvSpPr/>
          <p:nvPr/>
        </p:nvSpPr>
        <p:spPr>
          <a:xfrm>
            <a:off x="3671898" y="4797152"/>
            <a:ext cx="1806608" cy="16391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20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en-GB" sz="2000" b="1" dirty="0" smtClean="0">
                <a:latin typeface="Trebuchet MS" panose="020B0603020202020204" pitchFamily="34" charset="0"/>
              </a:rPr>
              <a:t>Three</a:t>
            </a:r>
            <a:endParaRPr lang="en-GB" sz="2000" b="1" dirty="0">
              <a:latin typeface="Trebuchet MS" panose="020B0603020202020204" pitchFamily="34" charset="0"/>
            </a:endParaRPr>
          </a:p>
          <a:p>
            <a:pPr algn="ctr"/>
            <a:r>
              <a:rPr lang="en-GB" dirty="0" smtClean="0">
                <a:latin typeface="Trebuchet MS" panose="020B0603020202020204" pitchFamily="34" charset="0"/>
              </a:rPr>
              <a:t>economic </a:t>
            </a:r>
            <a:r>
              <a:rPr lang="en-GB" dirty="0">
                <a:latin typeface="Trebuchet MS" panose="020B0603020202020204" pitchFamily="34" charset="0"/>
              </a:rPr>
              <a:t>impacts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8DE398F-3A84-48FE-AE9A-435644BB5572}"/>
              </a:ext>
            </a:extLst>
          </p:cNvPr>
          <p:cNvSpPr/>
          <p:nvPr/>
        </p:nvSpPr>
        <p:spPr>
          <a:xfrm>
            <a:off x="5472100" y="4797152"/>
            <a:ext cx="1806608" cy="16391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20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en-GB" sz="2000" b="1" dirty="0" smtClean="0">
                <a:latin typeface="Trebuchet MS" panose="020B0603020202020204" pitchFamily="34" charset="0"/>
              </a:rPr>
              <a:t>Three</a:t>
            </a:r>
            <a:endParaRPr lang="en-GB" sz="2000" b="1" dirty="0">
              <a:latin typeface="Trebuchet MS" panose="020B0603020202020204" pitchFamily="34" charset="0"/>
            </a:endParaRPr>
          </a:p>
          <a:p>
            <a:pPr algn="ctr"/>
            <a:r>
              <a:rPr lang="en-GB" dirty="0">
                <a:latin typeface="Trebuchet MS" panose="020B0603020202020204" pitchFamily="34" charset="0"/>
              </a:rPr>
              <a:t>environmental</a:t>
            </a:r>
            <a:r>
              <a:rPr lang="en-GB" dirty="0" smtClean="0">
                <a:latin typeface="Trebuchet MS" panose="020B0603020202020204" pitchFamily="34" charset="0"/>
              </a:rPr>
              <a:t> </a:t>
            </a:r>
            <a:r>
              <a:rPr lang="en-GB" dirty="0">
                <a:latin typeface="Trebuchet MS" panose="020B0603020202020204" pitchFamily="34" charset="0"/>
              </a:rPr>
              <a:t>impacts</a:t>
            </a:r>
          </a:p>
        </p:txBody>
      </p:sp>
    </p:spTree>
    <p:extLst>
      <p:ext uri="{BB962C8B-B14F-4D97-AF65-F5344CB8AC3E}">
        <p14:creationId xmlns:p14="http://schemas.microsoft.com/office/powerpoint/2010/main" val="101258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28184" y="3501008"/>
            <a:ext cx="2573816" cy="259228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</a:rPr>
              <a:t>Be ready to share your answers with the class!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000" y="404664"/>
            <a:ext cx="8460000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Trebuchet MS" panose="020B0603020202020204" pitchFamily="34" charset="0"/>
              </a:rPr>
              <a:t>Starter</a:t>
            </a:r>
            <a:r>
              <a:rPr lang="en-GB" sz="4800" dirty="0" smtClean="0">
                <a:latin typeface="Trebuchet MS" panose="020B0603020202020204" pitchFamily="34" charset="0"/>
              </a:rPr>
              <a:t>: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000" y="1412776"/>
            <a:ext cx="8460000" cy="64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What do you already know about earthquakes?</a:t>
            </a:r>
            <a:endParaRPr lang="en-GB" sz="31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000" y="2060848"/>
            <a:ext cx="8460000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Trebuchet MS" panose="020B0603020202020204" pitchFamily="34" charset="0"/>
              </a:rPr>
              <a:t>Draw a quick spider diagram / write a list of all the things you already know about earthquakes.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2000" y="3501008"/>
            <a:ext cx="5670160" cy="2592288"/>
            <a:chOff x="342000" y="4005064"/>
            <a:chExt cx="5454136" cy="2592288"/>
          </a:xfrm>
        </p:grpSpPr>
        <p:sp>
          <p:nvSpPr>
            <p:cNvPr id="7" name="Rectangle 6"/>
            <p:cNvSpPr/>
            <p:nvPr/>
          </p:nvSpPr>
          <p:spPr>
            <a:xfrm>
              <a:off x="342000" y="4005064"/>
              <a:ext cx="5454136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dirty="0" smtClean="0">
                  <a:solidFill>
                    <a:schemeClr val="tx1"/>
                  </a:solidFill>
                  <a:latin typeface="Trebuchet MS" panose="020B0603020202020204" pitchFamily="34" charset="0"/>
                </a:rPr>
                <a:t>Ideas to get you started</a:t>
              </a:r>
              <a:endParaRPr lang="en-GB" sz="280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2000" y="4005064"/>
              <a:ext cx="5454136" cy="259228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2800" dirty="0" smtClean="0">
                <a:solidFill>
                  <a:schemeClr val="tx1"/>
                </a:solidFill>
                <a:latin typeface="Trebuchet MS" panose="020B0603020202020204" pitchFamily="34" charset="0"/>
              </a:endParaRPr>
            </a:p>
            <a:p>
              <a:endParaRPr lang="en-GB" sz="2800" dirty="0" smtClean="0">
                <a:solidFill>
                  <a:schemeClr val="tx1"/>
                </a:solidFill>
                <a:latin typeface="Trebuchet MS" panose="020B0603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GB" sz="2800" dirty="0" smtClean="0">
                  <a:solidFill>
                    <a:schemeClr val="tx1"/>
                  </a:solidFill>
                  <a:latin typeface="Trebuchet MS" panose="020B0603020202020204" pitchFamily="34" charset="0"/>
                </a:rPr>
                <a:t>How </a:t>
              </a:r>
              <a:r>
                <a:rPr lang="en-GB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they’re caused?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GB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Where do they occur?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GB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What happens?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20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0472" y="5589240"/>
            <a:ext cx="8441528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Watch this video clip to see what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happened.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  <a:hlinkClick r:id="rId2"/>
              </a:rPr>
              <a:t>youtu.be/s2Oi4fXxoow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472" y="2060848"/>
            <a:ext cx="8441528" cy="439248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6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An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earthquake struck Sulawesi in Indonesia on 28th September 2018.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It was a 7.4 magnitude earthquake.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Its epicentre was in the mountainous </a:t>
            </a:r>
            <a:r>
              <a:rPr lang="en-GB" sz="2400" dirty="0" err="1">
                <a:solidFill>
                  <a:schemeClr val="tx1"/>
                </a:solidFill>
                <a:latin typeface="Trebuchet MS" panose="020B0603020202020204" pitchFamily="34" charset="0"/>
              </a:rPr>
              <a:t>Donggala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Regency, Central Sulawesi.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A tsunami occurred afterwards which struck </a:t>
            </a:r>
            <a:r>
              <a:rPr lang="en-GB" sz="2400" dirty="0" err="1">
                <a:solidFill>
                  <a:schemeClr val="tx1"/>
                </a:solidFill>
                <a:latin typeface="Trebuchet MS" panose="020B0603020202020204" pitchFamily="34" charset="0"/>
              </a:rPr>
              <a:t>Palu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. The tsunami was 4-7m in height.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The effects of the earthquake and tsunami led to the deaths of over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2000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people. </a:t>
            </a:r>
            <a:endParaRPr lang="en-GB" sz="2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000" y="404664"/>
            <a:ext cx="8460000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Trebuchet MS" panose="020B0603020202020204" pitchFamily="34" charset="0"/>
              </a:rPr>
              <a:t>The Indonesia </a:t>
            </a:r>
            <a:r>
              <a:rPr lang="en-GB" sz="4800" dirty="0" smtClean="0">
                <a:latin typeface="Trebuchet MS" panose="020B0603020202020204" pitchFamily="34" charset="0"/>
              </a:rPr>
              <a:t>earthquake 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000" y="1340768"/>
            <a:ext cx="84600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September 2018</a:t>
            </a:r>
            <a:endParaRPr lang="en-GB" sz="3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3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000" y="404664"/>
            <a:ext cx="8460000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300" dirty="0">
                <a:latin typeface="Trebuchet MS" panose="020B0603020202020204" pitchFamily="34" charset="0"/>
              </a:rPr>
              <a:t>How did the earthquake in Indonesia occur?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000" y="1506177"/>
            <a:ext cx="2037144" cy="2788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Look at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this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map, what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reasons can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you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give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for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the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earthquake in Indonesia?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379144" y="1505614"/>
            <a:ext cx="6585344" cy="5019730"/>
            <a:chOff x="2220686" y="1431865"/>
            <a:chExt cx="6743802" cy="5140516"/>
          </a:xfrm>
        </p:grpSpPr>
        <p:pic>
          <p:nvPicPr>
            <p:cNvPr id="1028" name="Picture 4" descr="C:\Users\fiona\Downloads\1200px-Tectonic_plates_and_ring_of_fire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56" r="7303"/>
            <a:stretch/>
          </p:blipFill>
          <p:spPr bwMode="auto">
            <a:xfrm>
              <a:off x="2220686" y="1431865"/>
              <a:ext cx="6577404" cy="5140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6036142" y="1705211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North American plate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23863" y="3180310"/>
              <a:ext cx="9841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Pacific plate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39752" y="4869160"/>
              <a:ext cx="18472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Indo-Australian plate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11760" y="1700808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Eurasian plate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372200" y="4728865"/>
              <a:ext cx="984130" cy="1366412"/>
              <a:chOff x="6372200" y="4728865"/>
              <a:chExt cx="984130" cy="1366412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6372200" y="5448946"/>
                <a:ext cx="9841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Nazca plate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6732240" y="4728865"/>
                <a:ext cx="0" cy="790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433938" y="2297808"/>
              <a:ext cx="3442318" cy="1705515"/>
              <a:chOff x="3433938" y="2297808"/>
              <a:chExt cx="3442318" cy="170551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460078" y="3356992"/>
                <a:ext cx="9841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Cocos plate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6216915" y="3717032"/>
                <a:ext cx="65934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V="1">
                <a:off x="5238989" y="2347139"/>
                <a:ext cx="554650" cy="26614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V="1">
                <a:off x="4466307" y="2297808"/>
                <a:ext cx="0" cy="35893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H="1">
                <a:off x="3433938" y="2811607"/>
                <a:ext cx="477013" cy="14777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7686816" y="4437112"/>
              <a:ext cx="12776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South American plate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39752" y="5805264"/>
              <a:ext cx="1415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</a:rPr>
                <a:t>Antarctic plate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02641" y="2516644"/>
              <a:ext cx="2197181" cy="441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Trebuchet MS" panose="020B0603020202020204" pitchFamily="34" charset="0"/>
                </a:rPr>
                <a:t>‘Ring of fire</a:t>
              </a:r>
              <a:r>
                <a:rPr lang="en-GB" sz="2200" dirty="0" smtClean="0">
                  <a:latin typeface="Trebuchet MS" panose="020B0603020202020204" pitchFamily="34" charset="0"/>
                </a:rPr>
                <a:t>’</a:t>
              </a:r>
              <a:endParaRPr lang="en-GB" sz="22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88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000" y="404664"/>
            <a:ext cx="8460000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300" dirty="0">
                <a:latin typeface="Trebuchet MS" panose="020B0603020202020204" pitchFamily="34" charset="0"/>
              </a:rPr>
              <a:t>How did the earthquake in Indonesia occur?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000" y="1506176"/>
            <a:ext cx="8460000" cy="47311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The Indonesian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islands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are part of the Ring of Fire. The Ring of Fire is an arc of fault lines and volcanoes that stretches around the Pacific Ocean. </a:t>
            </a:r>
            <a:endParaRPr lang="en-GB" sz="2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GB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This area is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25 000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miles and is where the majority of earthquakes occur on Earth. </a:t>
            </a:r>
            <a:endParaRPr lang="en-GB" sz="2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GB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There were many earthquakes in Indonesia in 2018. </a:t>
            </a:r>
            <a:endParaRPr lang="en-GB" sz="2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GB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Sulawesi is located between the Australian, Pacific, Philippine and </a:t>
            </a:r>
            <a:r>
              <a:rPr lang="en-GB" sz="2400" dirty="0" err="1">
                <a:solidFill>
                  <a:schemeClr val="tx1"/>
                </a:solidFill>
                <a:latin typeface="Trebuchet MS" panose="020B0603020202020204" pitchFamily="34" charset="0"/>
              </a:rPr>
              <a:t>Sunda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Plates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leading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to a greater chance of an earthquake.</a:t>
            </a:r>
          </a:p>
        </p:txBody>
      </p:sp>
    </p:spTree>
    <p:extLst>
      <p:ext uri="{BB962C8B-B14F-4D97-AF65-F5344CB8AC3E}">
        <p14:creationId xmlns:p14="http://schemas.microsoft.com/office/powerpoint/2010/main" val="2670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fiona\Downloads\Pacific_Ring_of_Fir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" t="1108" r="253" b="9149"/>
          <a:stretch/>
        </p:blipFill>
        <p:spPr bwMode="auto">
          <a:xfrm>
            <a:off x="1395413" y="332656"/>
            <a:ext cx="6355555" cy="425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42000" y="4725144"/>
            <a:ext cx="8460000" cy="1800200"/>
            <a:chOff x="342000" y="4797152"/>
            <a:chExt cx="8460000" cy="1800200"/>
          </a:xfrm>
        </p:grpSpPr>
        <p:sp>
          <p:nvSpPr>
            <p:cNvPr id="12" name="Rectangle 11"/>
            <p:cNvSpPr/>
            <p:nvPr/>
          </p:nvSpPr>
          <p:spPr>
            <a:xfrm>
              <a:off x="360472" y="4797152"/>
              <a:ext cx="8441528" cy="4036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Trebuchet MS" panose="020B0603020202020204" pitchFamily="34" charset="0"/>
                </a:rPr>
                <a:t>Task</a:t>
              </a:r>
              <a:endParaRPr lang="en-GB" sz="240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2000" y="4797152"/>
              <a:ext cx="8460000" cy="180020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2000" dirty="0" smtClean="0">
                <a:solidFill>
                  <a:schemeClr val="tx1"/>
                </a:solidFill>
                <a:latin typeface="Trebuchet MS" panose="020B0603020202020204" pitchFamily="34" charset="0"/>
              </a:endParaRPr>
            </a:p>
            <a:p>
              <a:pPr marL="457200" indent="-457200">
                <a:buFont typeface="+mj-lt"/>
                <a:buAutoNum type="arabicPeriod"/>
              </a:pPr>
              <a:r>
                <a:rPr lang="en-GB" sz="2000" dirty="0" smtClean="0">
                  <a:solidFill>
                    <a:schemeClr val="tx1"/>
                  </a:solidFill>
                  <a:latin typeface="Trebuchet MS" panose="020B0603020202020204" pitchFamily="34" charset="0"/>
                </a:rPr>
                <a:t>Describe </a:t>
              </a:r>
              <a:r>
                <a:rPr lang="en-GB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the location of Indonesia.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en-GB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Explain what the Ring of Fire is. 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en-GB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Explain why the Indonesian islands have a large number of earthquakes.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20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2000" y="6021287"/>
            <a:ext cx="5886184" cy="5040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Are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you ready?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000" y="404664"/>
            <a:ext cx="8460000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Trebuchet MS" panose="020B0603020202020204" pitchFamily="34" charset="0"/>
              </a:rPr>
              <a:t>Challenge: information race!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000" y="1556791"/>
            <a:ext cx="5886184" cy="496855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On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your worksheet there are 20 questions that need to be answered.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At the front of the room is the information that you need.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Only one person from each table can get up at a time. Your sheet and pen/pencil must remain at your table. You cannot shout across the room to your team mates.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You must work together to answer as many questions as you can in 5 minutes. </a:t>
            </a:r>
            <a:endParaRPr lang="en-GB" sz="2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3074" name="Picture 2" descr="C:\Users\fiona\Downloads\339px-Mens_100m_Final_-_On_your_marks_-_2012_Olympic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8910"/>
          <a:stretch/>
        </p:blipFill>
        <p:spPr bwMode="auto">
          <a:xfrm>
            <a:off x="6305154" y="1552252"/>
            <a:ext cx="2496846" cy="497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7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000" y="404664"/>
            <a:ext cx="8460000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Trebuchet MS" panose="020B0603020202020204" pitchFamily="34" charset="0"/>
              </a:rPr>
              <a:t>Task: TV report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000" y="1556792"/>
            <a:ext cx="4764300" cy="30963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1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Using </a:t>
            </a:r>
            <a:r>
              <a:rPr lang="en-GB" sz="2200" dirty="0">
                <a:solidFill>
                  <a:schemeClr val="tx1"/>
                </a:solidFill>
                <a:latin typeface="Trebuchet MS" panose="020B0603020202020204" pitchFamily="34" charset="0"/>
              </a:rPr>
              <a:t>the information you have gathered you are going to create a TV report on the earthquake and tsunami.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Trebuchet MS" panose="020B0603020202020204" pitchFamily="34" charset="0"/>
              </a:rPr>
              <a:t>On your tables you will need at least two studio reporters, one outside reporter live from Indonesia and one local person who has survived the disaster</a:t>
            </a:r>
            <a:r>
              <a:rPr lang="en-GB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en-GB" sz="2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4098" name="Picture 2" descr="C:\Users\fiona\Downloads\Ya'akov_Eilon_at_i24_News_studio_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" r="9136"/>
          <a:stretch/>
        </p:blipFill>
        <p:spPr bwMode="auto">
          <a:xfrm>
            <a:off x="5106300" y="1556791"/>
            <a:ext cx="3695700" cy="302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2000" y="4581128"/>
            <a:ext cx="8460000" cy="1872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You </a:t>
            </a:r>
            <a:r>
              <a:rPr lang="en-GB" sz="2200" dirty="0">
                <a:solidFill>
                  <a:schemeClr val="tx1"/>
                </a:solidFill>
                <a:latin typeface="Trebuchet MS" panose="020B0603020202020204" pitchFamily="34" charset="0"/>
              </a:rPr>
              <a:t>must explain what happened in Indonesia and what the impacts have been. You must also discuss the response to the disaster.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Trebuchet MS" panose="020B0603020202020204" pitchFamily="34" charset="0"/>
              </a:rPr>
              <a:t>Remember that TV reports use factual information! Use facts and figures in your TV report rather than generic information.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23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2000" y="5013176"/>
            <a:ext cx="8460000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You will present your TV reports to the rest of the class. Make sure you are organised!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000" y="404664"/>
            <a:ext cx="8460000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Trebuchet MS" panose="020B0603020202020204" pitchFamily="34" charset="0"/>
              </a:rPr>
              <a:t>Success criteria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000" y="1700807"/>
            <a:ext cx="8460000" cy="432048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Must include locations.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Must give information about why the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earthquake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    occurred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Must discuss the impacts of the earthquake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and</a:t>
            </a:r>
          </a:p>
          <a:p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   tsunami</a:t>
            </a: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Must discuss the responses to the disaster.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Must include an interview with a survivor.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Must include facts and figures</a:t>
            </a:r>
            <a:r>
              <a:rPr lang="en-GB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en-GB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2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Geography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Geography</Template>
  <TotalTime>91</TotalTime>
  <Words>646</Words>
  <Application>Microsoft Office PowerPoint</Application>
  <PresentationFormat>On-screen Show (4:3)</PresentationFormat>
  <Paragraphs>104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Geography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Fiona Day</cp:lastModifiedBy>
  <cp:revision>18</cp:revision>
  <dcterms:created xsi:type="dcterms:W3CDTF">2019-04-10T09:41:10Z</dcterms:created>
  <dcterms:modified xsi:type="dcterms:W3CDTF">2019-04-24T13:08:08Z</dcterms:modified>
</cp:coreProperties>
</file>